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6"/>
  </p:notesMasterIdLst>
  <p:sldIdLst>
    <p:sldId id="2147374374" r:id="rId2"/>
    <p:sldId id="2147374401" r:id="rId3"/>
    <p:sldId id="2147374402" r:id="rId4"/>
    <p:sldId id="2147374403" r:id="rId5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73"/>
  </p:normalViewPr>
  <p:slideViewPr>
    <p:cSldViewPr snapToGrid="0">
      <p:cViewPr varScale="1">
        <p:scale>
          <a:sx n="93" d="100"/>
          <a:sy n="93" d="100"/>
        </p:scale>
        <p:origin x="2104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BE887-6E32-D342-86DA-5C47BA94639E}" type="datetimeFigureOut">
              <a:rPr lang="nb-NO" smtClean="0"/>
              <a:t>10.03.2026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6C68C-FC3D-304D-A299-07FF27F7DD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1746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19701-5A5A-41DE-A4EC-63040E0E8C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820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 bwMode="black">
      <p:bgPr>
        <a:solidFill>
          <a:srgbClr val="ED1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23D2FD4A-284F-48A4-B600-82ECABE919B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9144000" cy="6858000"/>
          </a:xfrm>
        </p:spPr>
        <p:txBody>
          <a:bodyPr tIns="0" rIns="0" anchor="ctr"/>
          <a:lstStyle>
            <a:lvl1pPr marL="0" indent="0" algn="ctr">
              <a:buFont typeface="Arial" panose="020B0604020202020204" pitchFamily="34" charset="0"/>
              <a:buNone/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17566F-BFF1-4E70-BAF7-94A407BAFDBE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431998" y="1583987"/>
            <a:ext cx="8279936" cy="1141197"/>
          </a:xfrm>
          <a:blipFill dpi="0" rotWithShape="1">
            <a:blip r:embed="rId2"/>
            <a:srcRect/>
            <a:tile tx="0" ty="0" sx="50000" sy="50000" flip="none" algn="bl"/>
          </a:blipFill>
        </p:spPr>
        <p:txBody>
          <a:bodyPr wrap="square" lIns="0" bIns="154800" anchor="t" anchorCtr="0">
            <a:spAutoFit/>
          </a:bodyPr>
          <a:lstStyle>
            <a:lvl1pPr algn="l">
              <a:lnSpc>
                <a:spcPct val="80000"/>
              </a:lnSpc>
              <a:defRPr sz="4000" spc="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US" noProof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054D30-45A0-4B0F-8CC0-A994EF74A0CF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31998" y="2232741"/>
            <a:ext cx="8279936" cy="1188000"/>
          </a:xfrm>
        </p:spPr>
        <p:txBody>
          <a:bodyPr tIns="270000"/>
          <a:lstStyle>
            <a:lvl1pPr marL="0" indent="0">
              <a:lnSpc>
                <a:spcPct val="80000"/>
              </a:lnSpc>
              <a:buNone/>
              <a:defRPr sz="1600" spc="5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3B356B-3893-4828-9AF5-8843A4E522A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AB99DB-BC02-E843-A42D-680E08D069E9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6D67B2-1B81-4092-BD57-2378C6044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ATOMIC PowerPoint Template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A2AE2C-E7D8-4A43-AB25-3753209AD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48DE12-5DC7-4053-8634-C9D775D32BE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Tabellenplatzhalter 11">
            <a:extLst>
              <a:ext uri="{FF2B5EF4-FFF2-40B4-BE49-F238E27FC236}">
                <a16:creationId xmlns:a16="http://schemas.microsoft.com/office/drawing/2014/main" id="{DA4A6888-CFE3-4322-9DFE-27FB92D39655}"/>
              </a:ext>
            </a:extLst>
          </p:cNvPr>
          <p:cNvSpPr>
            <a:spLocks noGrp="1" noChangeAspect="1"/>
          </p:cNvSpPr>
          <p:nvPr>
            <p:ph type="tbl" sz="quarter" idx="15" hasCustomPrompt="1"/>
          </p:nvPr>
        </p:nvSpPr>
        <p:spPr bwMode="gray">
          <a:xfrm>
            <a:off x="432000" y="452126"/>
            <a:ext cx="891000" cy="333357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7854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DF03EF-6752-49DA-950E-F3FF42F92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583987"/>
            <a:ext cx="3991430" cy="4697976"/>
          </a:xfrm>
        </p:spPr>
        <p:txBody>
          <a:bodyPr rIns="21600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13B88F1-E2D1-4D33-A631-A1268AAB0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0500" y="1583987"/>
            <a:ext cx="3991430" cy="4697976"/>
          </a:xfrm>
        </p:spPr>
        <p:txBody>
          <a:bodyPr rIns="21600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B76D03F-460C-4BE0-9675-2002089F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2B9B-2B6A-BA4B-8898-0645F18250FF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4410FE5-0042-4EA2-B557-14679066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ED265D-B8C2-46CD-8D05-AC0C4834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4E67678-26E0-4891-8E75-DD5C54370E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394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DF03EF-6752-49DA-950E-F3FF42F92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83987"/>
            <a:ext cx="2561952" cy="4697976"/>
          </a:xfrm>
        </p:spPr>
        <p:txBody>
          <a:bodyPr rIns="21600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13B88F1-E2D1-4D33-A631-A1268AAB0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90964" y="1583987"/>
            <a:ext cx="2561977" cy="4697976"/>
          </a:xfrm>
        </p:spPr>
        <p:txBody>
          <a:bodyPr rIns="21600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B76D03F-460C-4BE0-9675-2002089F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92CB7-1F19-6E4B-AAEA-39662F680F9B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4410FE5-0042-4EA2-B557-14679066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ED265D-B8C2-46CD-8D05-AC0C4834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CE9D604A-6EE6-4143-A87D-DDF118EB0D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49953" y="1583987"/>
            <a:ext cx="2561977" cy="4697976"/>
          </a:xfrm>
        </p:spPr>
        <p:txBody>
          <a:bodyPr rIns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AAD8DA55-253F-472F-AFB6-7FCFE0AA7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3346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B76D03F-460C-4BE0-9675-2002089F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AADA-FB6C-A043-826A-30CDCF52B902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4410FE5-0042-4EA2-B557-14679066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ED265D-B8C2-46CD-8D05-AC0C4834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t>‹#›</a:t>
            </a:fld>
            <a:endParaRPr lang="en-US" noProof="0"/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E52C814F-4DE0-42A9-8A0F-714F3BFC9CF7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583986"/>
            <a:ext cx="0" cy="469800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A5139B7F-2CAD-435D-BBAD-EB645E2A1E7A}"/>
              </a:ext>
            </a:extLst>
          </p:cNvPr>
          <p:cNvCxnSpPr>
            <a:cxnSpLocks/>
          </p:cNvCxnSpPr>
          <p:nvPr userDrawn="1"/>
        </p:nvCxnSpPr>
        <p:spPr>
          <a:xfrm>
            <a:off x="431999" y="3932047"/>
            <a:ext cx="8279931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nhaltsplatzhalter 19">
            <a:extLst>
              <a:ext uri="{FF2B5EF4-FFF2-40B4-BE49-F238E27FC236}">
                <a16:creationId xmlns:a16="http://schemas.microsoft.com/office/drawing/2014/main" id="{3440E36F-28B1-4EB5-AE5D-648932CDFB4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999" y="1583986"/>
            <a:ext cx="4112100" cy="2311132"/>
          </a:xfrm>
        </p:spPr>
        <p:txBody>
          <a:bodyPr lIns="216000" tIns="216000" bIns="21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22" name="Inhaltsplatzhalter 21">
            <a:extLst>
              <a:ext uri="{FF2B5EF4-FFF2-40B4-BE49-F238E27FC236}">
                <a16:creationId xmlns:a16="http://schemas.microsoft.com/office/drawing/2014/main" id="{6ACFE66F-572D-4814-8B0A-93BCE5ED0C7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99842" y="1583986"/>
            <a:ext cx="4112100" cy="2311132"/>
          </a:xfrm>
        </p:spPr>
        <p:txBody>
          <a:bodyPr lIns="216000" tIns="216000" rIns="216000" bIns="21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25" name="Inhaltsplatzhalter 24">
            <a:extLst>
              <a:ext uri="{FF2B5EF4-FFF2-40B4-BE49-F238E27FC236}">
                <a16:creationId xmlns:a16="http://schemas.microsoft.com/office/drawing/2014/main" id="{58EF4377-8DCF-4EF7-B3AC-BB1ABC6DD47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1998" y="3968978"/>
            <a:ext cx="4112100" cy="2314844"/>
          </a:xfrm>
        </p:spPr>
        <p:txBody>
          <a:bodyPr lIns="216000" tIns="216000" bIns="21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27" name="Inhaltsplatzhalter 26">
            <a:extLst>
              <a:ext uri="{FF2B5EF4-FFF2-40B4-BE49-F238E27FC236}">
                <a16:creationId xmlns:a16="http://schemas.microsoft.com/office/drawing/2014/main" id="{A27B9255-1F9C-4697-AA3F-992ADD78F72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99842" y="3968977"/>
            <a:ext cx="4112100" cy="2314844"/>
          </a:xfrm>
        </p:spPr>
        <p:txBody>
          <a:bodyPr lIns="216000" tIns="216000" rIns="216000" bIns="21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0D62616-1A11-4087-87B5-BD0D8ADDB0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7908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platzhalter 6">
            <a:extLst>
              <a:ext uri="{FF2B5EF4-FFF2-40B4-BE49-F238E27FC236}">
                <a16:creationId xmlns:a16="http://schemas.microsoft.com/office/drawing/2014/main" id="{490A7C21-C029-4CD9-A61E-33466F1A9A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87947" y="2381967"/>
            <a:ext cx="2723983" cy="1251980"/>
          </a:xfrm>
        </p:spPr>
        <p:txBody>
          <a:bodyPr lIns="216000" tIns="72000" rIns="216000" bIns="7200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 typeface="Arial" panose="020B0604020202020204" pitchFamily="34" charset="0"/>
              <a:buNone/>
              <a:defRPr sz="2000"/>
            </a:lvl1pPr>
            <a:lvl2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2pPr>
            <a:lvl3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3pPr>
            <a:lvl4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4pPr>
            <a:lvl5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5pPr>
          </a:lstStyle>
          <a:p>
            <a:pPr lvl="0"/>
            <a:r>
              <a:rPr lang="en-US" noProof="0"/>
              <a:t>##</a:t>
            </a:r>
          </a:p>
          <a:p>
            <a:pPr lvl="1"/>
            <a:r>
              <a:rPr lang="en-US" noProof="0"/>
              <a:t>Text</a:t>
            </a:r>
          </a:p>
        </p:txBody>
      </p:sp>
      <p:sp>
        <p:nvSpPr>
          <p:cNvPr id="101" name="Textplatzhalter 6">
            <a:extLst>
              <a:ext uri="{FF2B5EF4-FFF2-40B4-BE49-F238E27FC236}">
                <a16:creationId xmlns:a16="http://schemas.microsoft.com/office/drawing/2014/main" id="{51206BF8-F020-4F31-962B-E0B8234EA9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87947" y="3705975"/>
            <a:ext cx="2723983" cy="1251980"/>
          </a:xfrm>
        </p:spPr>
        <p:txBody>
          <a:bodyPr lIns="216000" tIns="72000" rIns="216000" bIns="7200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 typeface="Arial" panose="020B0604020202020204" pitchFamily="34" charset="0"/>
              <a:buNone/>
              <a:defRPr sz="2000"/>
            </a:lvl1pPr>
            <a:lvl2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2pPr>
            <a:lvl3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3pPr>
            <a:lvl4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4pPr>
            <a:lvl5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5pPr>
          </a:lstStyle>
          <a:p>
            <a:pPr lvl="0"/>
            <a:r>
              <a:rPr lang="en-US" noProof="0"/>
              <a:t>##</a:t>
            </a:r>
          </a:p>
          <a:p>
            <a:pPr lvl="1"/>
            <a:r>
              <a:rPr lang="en-US" noProof="0"/>
              <a:t>Text</a:t>
            </a:r>
          </a:p>
        </p:txBody>
      </p:sp>
      <p:sp>
        <p:nvSpPr>
          <p:cNvPr id="102" name="Textplatzhalter 6">
            <a:extLst>
              <a:ext uri="{FF2B5EF4-FFF2-40B4-BE49-F238E27FC236}">
                <a16:creationId xmlns:a16="http://schemas.microsoft.com/office/drawing/2014/main" id="{787824DF-9FE9-4B24-9C9D-D9EA464E06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87947" y="5029983"/>
            <a:ext cx="2723983" cy="1251980"/>
          </a:xfrm>
        </p:spPr>
        <p:txBody>
          <a:bodyPr lIns="216000" tIns="72000" rIns="216000" bIns="7200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 typeface="Arial" panose="020B0604020202020204" pitchFamily="34" charset="0"/>
              <a:buNone/>
              <a:defRPr sz="2000"/>
            </a:lvl1pPr>
            <a:lvl2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2pPr>
            <a:lvl3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3pPr>
            <a:lvl4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4pPr>
            <a:lvl5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5pPr>
          </a:lstStyle>
          <a:p>
            <a:pPr lvl="0"/>
            <a:r>
              <a:rPr lang="en-US" noProof="0"/>
              <a:t>##</a:t>
            </a:r>
          </a:p>
          <a:p>
            <a:pPr lvl="1"/>
            <a:r>
              <a:rPr lang="en-US" noProof="0"/>
              <a:t>Text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0D55F1-7E6E-4345-8978-F03C87AB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A307-3BC4-684B-8467-B33444C62802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7B7399-DE10-404C-998D-65987F798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70A4146-CF06-4AF9-A531-B7AB490F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5F00803-CB71-4388-9FA8-885774761E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9" y="2381967"/>
            <a:ext cx="2723968" cy="1251980"/>
          </a:xfrm>
        </p:spPr>
        <p:txBody>
          <a:bodyPr lIns="216000" tIns="72000" rIns="216000" bIns="7200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 typeface="Arial" panose="020B0604020202020204" pitchFamily="34" charset="0"/>
              <a:buNone/>
              <a:defRPr sz="2000"/>
            </a:lvl1pPr>
            <a:lvl2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2pPr>
            <a:lvl3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3pPr>
            <a:lvl4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4pPr>
            <a:lvl5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5pPr>
          </a:lstStyle>
          <a:p>
            <a:pPr lvl="0"/>
            <a:r>
              <a:rPr lang="en-US" noProof="0"/>
              <a:t>##</a:t>
            </a:r>
          </a:p>
          <a:p>
            <a:pPr lvl="1"/>
            <a:r>
              <a:rPr lang="en-US" noProof="0"/>
              <a:t>Text</a:t>
            </a:r>
          </a:p>
        </p:txBody>
      </p:sp>
      <p:sp>
        <p:nvSpPr>
          <p:cNvPr id="79" name="Textplatzhalter 6">
            <a:extLst>
              <a:ext uri="{FF2B5EF4-FFF2-40B4-BE49-F238E27FC236}">
                <a16:creationId xmlns:a16="http://schemas.microsoft.com/office/drawing/2014/main" id="{9812574A-30AC-4AA7-9918-1119AD0364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999" y="3705975"/>
            <a:ext cx="2723968" cy="1251980"/>
          </a:xfrm>
        </p:spPr>
        <p:txBody>
          <a:bodyPr lIns="216000" tIns="72000" rIns="216000" bIns="7200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 typeface="Arial" panose="020B0604020202020204" pitchFamily="34" charset="0"/>
              <a:buNone/>
              <a:defRPr sz="2000"/>
            </a:lvl1pPr>
            <a:lvl2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2pPr>
            <a:lvl3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3pPr>
            <a:lvl4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4pPr>
            <a:lvl5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5pPr>
          </a:lstStyle>
          <a:p>
            <a:pPr lvl="0"/>
            <a:r>
              <a:rPr lang="en-US" noProof="0"/>
              <a:t>##</a:t>
            </a:r>
          </a:p>
          <a:p>
            <a:pPr lvl="1"/>
            <a:r>
              <a:rPr lang="en-US" noProof="0"/>
              <a:t>Text</a:t>
            </a:r>
          </a:p>
        </p:txBody>
      </p:sp>
      <p:sp>
        <p:nvSpPr>
          <p:cNvPr id="80" name="Textplatzhalter 6">
            <a:extLst>
              <a:ext uri="{FF2B5EF4-FFF2-40B4-BE49-F238E27FC236}">
                <a16:creationId xmlns:a16="http://schemas.microsoft.com/office/drawing/2014/main" id="{71D7F4C4-F372-4D25-80DA-E98B2C1A78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999" y="5029983"/>
            <a:ext cx="2723968" cy="1251980"/>
          </a:xfrm>
        </p:spPr>
        <p:txBody>
          <a:bodyPr lIns="216000" tIns="72000" rIns="216000" bIns="7200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 typeface="Arial" panose="020B0604020202020204" pitchFamily="34" charset="0"/>
              <a:buNone/>
              <a:defRPr sz="2000"/>
            </a:lvl1pPr>
            <a:lvl2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2pPr>
            <a:lvl3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3pPr>
            <a:lvl4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4pPr>
            <a:lvl5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5pPr>
          </a:lstStyle>
          <a:p>
            <a:pPr lvl="0"/>
            <a:r>
              <a:rPr lang="en-US" noProof="0"/>
              <a:t>##</a:t>
            </a:r>
          </a:p>
          <a:p>
            <a:pPr lvl="1"/>
            <a:r>
              <a:rPr lang="en-US" noProof="0"/>
              <a:t>Text</a:t>
            </a:r>
          </a:p>
        </p:txBody>
      </p:sp>
      <p:sp>
        <p:nvSpPr>
          <p:cNvPr id="97" name="Textplatzhalter 6">
            <a:extLst>
              <a:ext uri="{FF2B5EF4-FFF2-40B4-BE49-F238E27FC236}">
                <a16:creationId xmlns:a16="http://schemas.microsoft.com/office/drawing/2014/main" id="{1B534CF9-D576-498F-B07B-10D63EDAEB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09974" y="2381967"/>
            <a:ext cx="2723967" cy="1251980"/>
          </a:xfrm>
        </p:spPr>
        <p:txBody>
          <a:bodyPr lIns="216000" tIns="72000" rIns="216000" bIns="7200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 typeface="Arial" panose="020B0604020202020204" pitchFamily="34" charset="0"/>
              <a:buNone/>
              <a:defRPr sz="2000"/>
            </a:lvl1pPr>
            <a:lvl2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2pPr>
            <a:lvl3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3pPr>
            <a:lvl4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4pPr>
            <a:lvl5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5pPr>
          </a:lstStyle>
          <a:p>
            <a:pPr lvl="0"/>
            <a:r>
              <a:rPr lang="en-US" noProof="0"/>
              <a:t>##</a:t>
            </a:r>
          </a:p>
          <a:p>
            <a:pPr lvl="1"/>
            <a:r>
              <a:rPr lang="en-US" noProof="0"/>
              <a:t>Text</a:t>
            </a:r>
          </a:p>
        </p:txBody>
      </p:sp>
      <p:sp>
        <p:nvSpPr>
          <p:cNvPr id="98" name="Textplatzhalter 6">
            <a:extLst>
              <a:ext uri="{FF2B5EF4-FFF2-40B4-BE49-F238E27FC236}">
                <a16:creationId xmlns:a16="http://schemas.microsoft.com/office/drawing/2014/main" id="{F207C2FE-A072-4F1E-828E-A392B67F8C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9974" y="3705975"/>
            <a:ext cx="2723967" cy="1251980"/>
          </a:xfrm>
        </p:spPr>
        <p:txBody>
          <a:bodyPr lIns="216000" tIns="72000" rIns="216000" bIns="7200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 typeface="Arial" panose="020B0604020202020204" pitchFamily="34" charset="0"/>
              <a:buNone/>
              <a:defRPr sz="2000"/>
            </a:lvl1pPr>
            <a:lvl2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2pPr>
            <a:lvl3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3pPr>
            <a:lvl4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4pPr>
            <a:lvl5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5pPr>
          </a:lstStyle>
          <a:p>
            <a:pPr lvl="0"/>
            <a:r>
              <a:rPr lang="en-US" noProof="0"/>
              <a:t>##</a:t>
            </a:r>
          </a:p>
          <a:p>
            <a:pPr lvl="1"/>
            <a:r>
              <a:rPr lang="en-US" noProof="0"/>
              <a:t>Text</a:t>
            </a:r>
          </a:p>
        </p:txBody>
      </p:sp>
      <p:sp>
        <p:nvSpPr>
          <p:cNvPr id="99" name="Textplatzhalter 6">
            <a:extLst>
              <a:ext uri="{FF2B5EF4-FFF2-40B4-BE49-F238E27FC236}">
                <a16:creationId xmlns:a16="http://schemas.microsoft.com/office/drawing/2014/main" id="{784F7CB0-C4D9-48C5-B567-A89878E949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9974" y="5029983"/>
            <a:ext cx="2723967" cy="1251980"/>
          </a:xfrm>
        </p:spPr>
        <p:txBody>
          <a:bodyPr lIns="216000" tIns="72000" rIns="216000" bIns="7200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 typeface="Arial" panose="020B0604020202020204" pitchFamily="34" charset="0"/>
              <a:buNone/>
              <a:defRPr sz="2000"/>
            </a:lvl1pPr>
            <a:lvl2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2pPr>
            <a:lvl3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3pPr>
            <a:lvl4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4pPr>
            <a:lvl5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5pPr>
          </a:lstStyle>
          <a:p>
            <a:pPr lvl="0"/>
            <a:r>
              <a:rPr lang="en-US" noProof="0"/>
              <a:t>##</a:t>
            </a:r>
          </a:p>
          <a:p>
            <a:pPr lvl="1"/>
            <a:r>
              <a:rPr lang="en-US" noProof="0"/>
              <a:t>Text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24454B-E290-456C-A247-A71C507A3D5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999" y="1583986"/>
            <a:ext cx="2723968" cy="725980"/>
          </a:xfrm>
        </p:spPr>
        <p:txBody>
          <a:bodyPr lIns="216000" rIns="216000" anchor="t"/>
          <a:lstStyle>
            <a:lvl1pPr marL="0" indent="0" algn="ctr">
              <a:lnSpc>
                <a:spcPct val="90000"/>
              </a:lnSpc>
              <a:buFont typeface="Arial" panose="020B0604020202020204" pitchFamily="34" charset="0"/>
              <a:buNone/>
              <a:defRPr sz="1200" spc="300" baseline="0"/>
            </a:lvl1pPr>
            <a:lvl2pPr marL="0" indent="0" algn="ctr">
              <a:lnSpc>
                <a:spcPct val="80000"/>
              </a:lnSpc>
              <a:buFont typeface="Arial" panose="020B0604020202020204" pitchFamily="34" charset="0"/>
              <a:buNone/>
              <a:defRPr sz="2000"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103" name="Textplatzhalter 10">
            <a:extLst>
              <a:ext uri="{FF2B5EF4-FFF2-40B4-BE49-F238E27FC236}">
                <a16:creationId xmlns:a16="http://schemas.microsoft.com/office/drawing/2014/main" id="{A4948E6C-9547-4A4C-B781-F31BFBD9719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09973" y="1583986"/>
            <a:ext cx="2723968" cy="725980"/>
          </a:xfrm>
        </p:spPr>
        <p:txBody>
          <a:bodyPr lIns="216000" rIns="216000" anchor="t"/>
          <a:lstStyle>
            <a:lvl1pPr marL="0" indent="0" algn="ctr">
              <a:lnSpc>
                <a:spcPct val="90000"/>
              </a:lnSpc>
              <a:buFont typeface="Arial" panose="020B0604020202020204" pitchFamily="34" charset="0"/>
              <a:buNone/>
              <a:defRPr sz="1200" spc="300" baseline="0"/>
            </a:lvl1pPr>
            <a:lvl2pPr marL="0" indent="0" algn="ctr">
              <a:lnSpc>
                <a:spcPct val="80000"/>
              </a:lnSpc>
              <a:buFont typeface="Arial" panose="020B0604020202020204" pitchFamily="34" charset="0"/>
              <a:buNone/>
              <a:defRPr sz="2000"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104" name="Textplatzhalter 10">
            <a:extLst>
              <a:ext uri="{FF2B5EF4-FFF2-40B4-BE49-F238E27FC236}">
                <a16:creationId xmlns:a16="http://schemas.microsoft.com/office/drawing/2014/main" id="{986145FE-A5EB-4E54-A41E-06EBA6C5C9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87941" y="1583986"/>
            <a:ext cx="2723989" cy="725980"/>
          </a:xfrm>
        </p:spPr>
        <p:txBody>
          <a:bodyPr lIns="216000" rIns="216000" anchor="t"/>
          <a:lstStyle>
            <a:lvl1pPr marL="0" indent="0" algn="ctr">
              <a:lnSpc>
                <a:spcPct val="90000"/>
              </a:lnSpc>
              <a:buFont typeface="Arial" panose="020B0604020202020204" pitchFamily="34" charset="0"/>
              <a:buNone/>
              <a:defRPr sz="1200" spc="300" baseline="0"/>
            </a:lvl1pPr>
            <a:lvl2pPr marL="0" indent="0" algn="ctr">
              <a:lnSpc>
                <a:spcPct val="80000"/>
              </a:lnSpc>
              <a:buFont typeface="Arial" panose="020B0604020202020204" pitchFamily="34" charset="0"/>
              <a:buNone/>
              <a:defRPr sz="2000"/>
            </a:lvl2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A429BCB5-A977-40B5-8B78-69D66FA94476}"/>
              </a:ext>
            </a:extLst>
          </p:cNvPr>
          <p:cNvCxnSpPr>
            <a:cxnSpLocks/>
          </p:cNvCxnSpPr>
          <p:nvPr/>
        </p:nvCxnSpPr>
        <p:spPr>
          <a:xfrm>
            <a:off x="431982" y="3669974"/>
            <a:ext cx="8279942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8A8C06DA-99F0-40A3-A73C-15F06962991E}"/>
              </a:ext>
            </a:extLst>
          </p:cNvPr>
          <p:cNvCxnSpPr>
            <a:cxnSpLocks/>
          </p:cNvCxnSpPr>
          <p:nvPr/>
        </p:nvCxnSpPr>
        <p:spPr>
          <a:xfrm>
            <a:off x="431982" y="4993982"/>
            <a:ext cx="8279942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7">
            <a:extLst>
              <a:ext uri="{FF2B5EF4-FFF2-40B4-BE49-F238E27FC236}">
                <a16:creationId xmlns:a16="http://schemas.microsoft.com/office/drawing/2014/main" id="{25DB4F2B-4B2F-4AC5-9B75-8FE714593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951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E8DD78-22F0-4FC0-887F-2738DED7E0A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1999" y="1583987"/>
            <a:ext cx="4112952" cy="725951"/>
          </a:xfrm>
          <a:solidFill>
            <a:schemeClr val="accent1"/>
          </a:solidFill>
        </p:spPr>
        <p:txBody>
          <a:bodyPr lIns="216000" rIns="216000" anchor="ctr"/>
          <a:lstStyle>
            <a:lvl1pPr marL="0" indent="0" algn="ctr">
              <a:lnSpc>
                <a:spcPct val="90000"/>
              </a:lnSpc>
              <a:spcAft>
                <a:spcPts val="600"/>
              </a:spcAft>
              <a:buNone/>
              <a:defRPr sz="1600" b="1" spc="500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80000"/>
              </a:lnSpc>
              <a:spcAft>
                <a:spcPts val="600"/>
              </a:spcAft>
              <a:buNone/>
              <a:defRPr sz="20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Title</a:t>
            </a:r>
          </a:p>
          <a:p>
            <a:pPr lvl="1"/>
            <a:r>
              <a:rPr lang="de-DE"/>
              <a:t>HEADLINE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833736-DD87-4FF4-A4A9-26659B891F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999" y="2383191"/>
            <a:ext cx="4112952" cy="3898800"/>
          </a:xfrm>
          <a:solidFill>
            <a:srgbClr val="D2D2D2"/>
          </a:solidFill>
        </p:spPr>
        <p:txBody>
          <a:bodyPr lIns="216000" tIns="216000" rIns="216000" bIns="21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2FB6CCD-D4DE-404F-BE5E-8A1BF6BF9BF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598964" y="1583987"/>
            <a:ext cx="4112966" cy="725951"/>
          </a:xfrm>
          <a:solidFill>
            <a:schemeClr val="accent1"/>
          </a:solidFill>
        </p:spPr>
        <p:txBody>
          <a:bodyPr lIns="216000" tIns="0" rIns="216000" bIns="0" anchor="ctr"/>
          <a:lstStyle>
            <a:lvl1pPr marL="0" indent="0" algn="ctr">
              <a:lnSpc>
                <a:spcPct val="90000"/>
              </a:lnSpc>
              <a:spcAft>
                <a:spcPts val="600"/>
              </a:spcAft>
              <a:buNone/>
              <a:defRPr sz="1600" b="1" spc="500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80000"/>
              </a:lnSpc>
              <a:spcAft>
                <a:spcPts val="600"/>
              </a:spcAft>
              <a:buNone/>
              <a:defRPr sz="20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Title</a:t>
            </a:r>
          </a:p>
          <a:p>
            <a:pPr lvl="1"/>
            <a:r>
              <a:rPr lang="de-DE"/>
              <a:t>Headline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3EF8C72-A859-4158-996A-6E2AAD795C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98964" y="2383191"/>
            <a:ext cx="4112966" cy="3898800"/>
          </a:xfrm>
          <a:solidFill>
            <a:srgbClr val="D2D2D2"/>
          </a:solidFill>
        </p:spPr>
        <p:txBody>
          <a:bodyPr lIns="216000" tIns="216000" rIns="216000" bIns="21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DCFA813-B66F-4426-8450-461001B6B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0E66-6372-E54A-8115-4EFDB4DB48A7}" type="datetime1">
              <a:rPr lang="en-US" smtClean="0"/>
              <a:t>3/10/26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A5B7D4E-64F6-4702-991F-39E7658AE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ATOMIC PowerPoint Template 2020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586E884-57EA-40C9-8EEE-B833FC7B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de-DE" smtClean="0"/>
              <a:t>‹#›</a:t>
            </a:fld>
            <a:endParaRPr lang="de-DE"/>
          </a:p>
        </p:txBody>
      </p:sp>
      <p:sp>
        <p:nvSpPr>
          <p:cNvPr id="33" name="Titel 32">
            <a:extLst>
              <a:ext uri="{FF2B5EF4-FFF2-40B4-BE49-F238E27FC236}">
                <a16:creationId xmlns:a16="http://schemas.microsoft.com/office/drawing/2014/main" id="{A6C97918-8525-4FA4-839A-38C59977D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9829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0D55F1-7E6E-4345-8978-F03C87AB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A7EA-3E95-B249-BC38-075649E5484D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7B7399-DE10-404C-998D-65987F798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70A4146-CF06-4AF9-A531-B7AB490F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24454B-E290-456C-A247-A71C507A3D59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31999" y="1583986"/>
            <a:ext cx="2723968" cy="725980"/>
          </a:xfrm>
          <a:solidFill>
            <a:schemeClr val="accent1"/>
          </a:solidFill>
        </p:spPr>
        <p:txBody>
          <a:bodyPr lIns="216000" rIns="216000" anchor="ctr"/>
          <a:lstStyle>
            <a:lvl1pPr marL="0" indent="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None/>
              <a:defRPr sz="1600" spc="500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Title</a:t>
            </a:r>
          </a:p>
          <a:p>
            <a:pPr lvl="1"/>
            <a:r>
              <a:rPr lang="en-US" noProof="0"/>
              <a:t>Headline</a:t>
            </a:r>
          </a:p>
        </p:txBody>
      </p:sp>
      <p:sp>
        <p:nvSpPr>
          <p:cNvPr id="103" name="Textplatzhalter 10">
            <a:extLst>
              <a:ext uri="{FF2B5EF4-FFF2-40B4-BE49-F238E27FC236}">
                <a16:creationId xmlns:a16="http://schemas.microsoft.com/office/drawing/2014/main" id="{A4948E6C-9547-4A4C-B781-F31BFBD97197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3209973" y="1583986"/>
            <a:ext cx="2723968" cy="725980"/>
          </a:xfrm>
          <a:solidFill>
            <a:schemeClr val="accent1"/>
          </a:solidFill>
        </p:spPr>
        <p:txBody>
          <a:bodyPr lIns="216000" rIns="216000" anchor="ctr"/>
          <a:lstStyle>
            <a:lvl1pPr marL="0" indent="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None/>
              <a:defRPr sz="1600" spc="500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Title</a:t>
            </a:r>
          </a:p>
          <a:p>
            <a:pPr lvl="1"/>
            <a:r>
              <a:rPr lang="en-US" noProof="0"/>
              <a:t>Headline</a:t>
            </a:r>
          </a:p>
        </p:txBody>
      </p:sp>
      <p:sp>
        <p:nvSpPr>
          <p:cNvPr id="104" name="Textplatzhalter 10">
            <a:extLst>
              <a:ext uri="{FF2B5EF4-FFF2-40B4-BE49-F238E27FC236}">
                <a16:creationId xmlns:a16="http://schemas.microsoft.com/office/drawing/2014/main" id="{986145FE-A5EB-4E54-A41E-06EBA6C5C9EC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5987941" y="1583986"/>
            <a:ext cx="2723989" cy="725980"/>
          </a:xfrm>
          <a:solidFill>
            <a:schemeClr val="accent1"/>
          </a:solidFill>
        </p:spPr>
        <p:txBody>
          <a:bodyPr lIns="216000" tIns="0" rIns="216000" bIns="0" anchor="ctr"/>
          <a:lstStyle>
            <a:lvl1pPr marL="0" indent="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None/>
              <a:defRPr sz="1600" spc="500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Title</a:t>
            </a:r>
          </a:p>
          <a:p>
            <a:pPr lvl="1"/>
            <a:r>
              <a:rPr lang="en-US" noProof="0"/>
              <a:t>Headline</a:t>
            </a: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94855E51-EA6F-45F4-8650-80EB88606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247E6E69-2591-415D-BCC6-B2453AE0A9C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31999" y="2383192"/>
            <a:ext cx="2723953" cy="3898745"/>
          </a:xfrm>
          <a:solidFill>
            <a:srgbClr val="D2D2D2"/>
          </a:solidFill>
        </p:spPr>
        <p:txBody>
          <a:bodyPr lIns="216000" tIns="216000" rIns="216000" bIns="21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30" name="Inhaltsplatzhalter 15">
            <a:extLst>
              <a:ext uri="{FF2B5EF4-FFF2-40B4-BE49-F238E27FC236}">
                <a16:creationId xmlns:a16="http://schemas.microsoft.com/office/drawing/2014/main" id="{6468591B-5BEC-4F31-9D1E-D6C27A829E96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209988" y="2383192"/>
            <a:ext cx="2723953" cy="3898745"/>
          </a:xfrm>
          <a:solidFill>
            <a:srgbClr val="D2D2D2"/>
          </a:solidFill>
        </p:spPr>
        <p:txBody>
          <a:bodyPr lIns="216000" tIns="216000" rIns="216000" bIns="21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31" name="Inhaltsplatzhalter 15">
            <a:extLst>
              <a:ext uri="{FF2B5EF4-FFF2-40B4-BE49-F238E27FC236}">
                <a16:creationId xmlns:a16="http://schemas.microsoft.com/office/drawing/2014/main" id="{9BC5FB6E-0BC2-40FC-97C4-B47CACF6BB26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987977" y="2383192"/>
            <a:ext cx="2723953" cy="3898745"/>
          </a:xfrm>
          <a:solidFill>
            <a:srgbClr val="D2D2D2"/>
          </a:solidFill>
        </p:spPr>
        <p:txBody>
          <a:bodyPr lIns="216000" tIns="216000" rIns="216000" bIns="21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1313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0D55F1-7E6E-4345-8978-F03C87AB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B0E55-9830-1A46-A1EF-6861E9617B24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7B7399-DE10-404C-998D-65987F798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70A4146-CF06-4AF9-A531-B7AB490F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24454B-E290-456C-A247-A71C507A3D59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31999" y="1583986"/>
            <a:ext cx="2029477" cy="725980"/>
          </a:xfrm>
          <a:solidFill>
            <a:schemeClr val="accent1"/>
          </a:solidFill>
        </p:spPr>
        <p:txBody>
          <a:bodyPr lIns="216000" rIns="216000" anchor="ctr"/>
          <a:lstStyle>
            <a:lvl1pPr marL="0" indent="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None/>
              <a:defRPr sz="1600" spc="500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Title</a:t>
            </a:r>
          </a:p>
          <a:p>
            <a:pPr lvl="1"/>
            <a:r>
              <a:rPr lang="en-US" noProof="0"/>
              <a:t>Headline</a:t>
            </a:r>
          </a:p>
        </p:txBody>
      </p:sp>
      <p:sp>
        <p:nvSpPr>
          <p:cNvPr id="103" name="Textplatzhalter 10">
            <a:extLst>
              <a:ext uri="{FF2B5EF4-FFF2-40B4-BE49-F238E27FC236}">
                <a16:creationId xmlns:a16="http://schemas.microsoft.com/office/drawing/2014/main" id="{A4948E6C-9547-4A4C-B781-F31BFBD97197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2515473" y="1583986"/>
            <a:ext cx="2029477" cy="725980"/>
          </a:xfrm>
          <a:solidFill>
            <a:schemeClr val="accent1"/>
          </a:solidFill>
        </p:spPr>
        <p:txBody>
          <a:bodyPr lIns="216000" rIns="216000" anchor="ctr"/>
          <a:lstStyle>
            <a:lvl1pPr marL="0" indent="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None/>
              <a:defRPr sz="1600" spc="500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Title</a:t>
            </a:r>
          </a:p>
          <a:p>
            <a:pPr lvl="1"/>
            <a:r>
              <a:rPr lang="en-US" noProof="0"/>
              <a:t>Headline</a:t>
            </a:r>
          </a:p>
        </p:txBody>
      </p:sp>
      <p:sp>
        <p:nvSpPr>
          <p:cNvPr id="104" name="Textplatzhalter 10">
            <a:extLst>
              <a:ext uri="{FF2B5EF4-FFF2-40B4-BE49-F238E27FC236}">
                <a16:creationId xmlns:a16="http://schemas.microsoft.com/office/drawing/2014/main" id="{986145FE-A5EB-4E54-A41E-06EBA6C5C9EC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598946" y="1583986"/>
            <a:ext cx="2029493" cy="725980"/>
          </a:xfrm>
          <a:solidFill>
            <a:schemeClr val="accent1"/>
          </a:solidFill>
        </p:spPr>
        <p:txBody>
          <a:bodyPr lIns="216000" tIns="0" rIns="216000" bIns="0" anchor="ctr"/>
          <a:lstStyle>
            <a:lvl1pPr marL="0" indent="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None/>
              <a:defRPr sz="1600" spc="500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Title</a:t>
            </a:r>
          </a:p>
          <a:p>
            <a:pPr lvl="1"/>
            <a:r>
              <a:rPr lang="en-US" noProof="0"/>
              <a:t>Headline</a:t>
            </a: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94855E51-EA6F-45F4-8650-80EB88606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247E6E69-2591-415D-BCC6-B2453AE0A9C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31999" y="2383192"/>
            <a:ext cx="2029466" cy="3898745"/>
          </a:xfrm>
          <a:solidFill>
            <a:srgbClr val="D2D2D2"/>
          </a:solidFill>
        </p:spPr>
        <p:txBody>
          <a:bodyPr lIns="216000" tIns="216000" rIns="216000" bIns="21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30" name="Inhaltsplatzhalter 15">
            <a:extLst>
              <a:ext uri="{FF2B5EF4-FFF2-40B4-BE49-F238E27FC236}">
                <a16:creationId xmlns:a16="http://schemas.microsoft.com/office/drawing/2014/main" id="{6468591B-5BEC-4F31-9D1E-D6C27A829E96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2515487" y="2383192"/>
            <a:ext cx="2029466" cy="3898745"/>
          </a:xfrm>
          <a:solidFill>
            <a:srgbClr val="D2D2D2"/>
          </a:solidFill>
        </p:spPr>
        <p:txBody>
          <a:bodyPr lIns="216000" tIns="216000" rIns="216000" bIns="21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31" name="Inhaltsplatzhalter 15">
            <a:extLst>
              <a:ext uri="{FF2B5EF4-FFF2-40B4-BE49-F238E27FC236}">
                <a16:creationId xmlns:a16="http://schemas.microsoft.com/office/drawing/2014/main" id="{9BC5FB6E-0BC2-40FC-97C4-B47CACF6BB26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598975" y="2383192"/>
            <a:ext cx="2029466" cy="3898745"/>
          </a:xfrm>
          <a:solidFill>
            <a:srgbClr val="D2D2D2"/>
          </a:solidFill>
        </p:spPr>
        <p:txBody>
          <a:bodyPr lIns="216000" tIns="216000" rIns="216000" bIns="21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6D92D6BC-4B2C-4E18-8FD9-DA8EE926C55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82437" y="1583986"/>
            <a:ext cx="2029493" cy="725980"/>
          </a:xfrm>
          <a:solidFill>
            <a:schemeClr val="accent1"/>
          </a:solidFill>
        </p:spPr>
        <p:txBody>
          <a:bodyPr lIns="216000" tIns="0" rIns="216000" bIns="0" anchor="ctr"/>
          <a:lstStyle>
            <a:lvl1pPr marL="0" indent="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None/>
              <a:defRPr sz="1600" spc="500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Title</a:t>
            </a:r>
          </a:p>
          <a:p>
            <a:pPr lvl="1"/>
            <a:r>
              <a:rPr lang="en-US" noProof="0"/>
              <a:t>Headline</a:t>
            </a:r>
          </a:p>
        </p:txBody>
      </p:sp>
      <p:sp>
        <p:nvSpPr>
          <p:cNvPr id="17" name="Inhaltsplatzhalter 15">
            <a:extLst>
              <a:ext uri="{FF2B5EF4-FFF2-40B4-BE49-F238E27FC236}">
                <a16:creationId xmlns:a16="http://schemas.microsoft.com/office/drawing/2014/main" id="{0C897998-0214-41A3-BC71-C7E27EA7544E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682464" y="2383192"/>
            <a:ext cx="2029466" cy="3898745"/>
          </a:xfrm>
          <a:solidFill>
            <a:srgbClr val="D2D2D2"/>
          </a:solidFill>
        </p:spPr>
        <p:txBody>
          <a:bodyPr lIns="216000" tIns="216000" rIns="216000" bIns="21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5460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F02564C-8203-45F5-ADAB-C2A1753499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98963" y="1583987"/>
            <a:ext cx="4112946" cy="4697977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C96077-0A41-46B6-A8EA-931D77403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DF03EF-6752-49DA-950E-F3FF42F92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583987"/>
            <a:ext cx="4112946" cy="469797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B76D03F-460C-4BE0-9675-2002089F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11F9-4834-854C-BCFC-3B321EE12C3E}" type="datetime1">
              <a:rPr lang="en-US" smtClean="0"/>
              <a:t>3/10/26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4410FE5-0042-4EA2-B557-14679066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ATOMIC PowerPoint Template 2020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ED265D-B8C2-46CD-8D05-AC0C4834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1403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F02564C-8203-45F5-ADAB-C2A1753499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999" y="1583987"/>
            <a:ext cx="4112946" cy="4697977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DF03EF-6752-49DA-950E-F3FF42F92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8995" y="1583987"/>
            <a:ext cx="4112946" cy="4697977"/>
          </a:xfrm>
        </p:spPr>
        <p:txBody>
          <a:bodyPr lIns="324000" r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B76D03F-460C-4BE0-9675-2002089F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87EC-3486-7F44-8864-82FF236162A9}" type="datetime1">
              <a:rPr lang="en-US" smtClean="0"/>
              <a:t>3/10/26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4410FE5-0042-4EA2-B557-14679066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ATOMIC PowerPoint Template 2020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ED265D-B8C2-46CD-8D05-AC0C4834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de-DE" smtClean="0"/>
              <a:t>‹#›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D0C708F-48F3-4939-84D6-B7D2935DF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2185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3E436F75-12DF-4366-90B9-1925619062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87966" y="1583987"/>
            <a:ext cx="2723964" cy="4697977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13B88F1-E2D1-4D33-A631-A1268AAB0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3987"/>
            <a:ext cx="5501954" cy="4697977"/>
          </a:xfrm>
        </p:spPr>
        <p:txBody>
          <a:bodyPr numCol="2" spcCol="39600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406800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B76D03F-460C-4BE0-9675-2002089F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6D76D-59A7-A940-BC83-3FC545E34CEC}" type="datetime1">
              <a:rPr lang="en-US" smtClean="0"/>
              <a:t>3/10/26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4410FE5-0042-4EA2-B557-14679066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ATOMIC PowerPoint Template 2020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ED265D-B8C2-46CD-8D05-AC0C4834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de-DE" smtClean="0"/>
              <a:t>‹#›</a:t>
            </a:fld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3ACFF6D-1656-43D7-AE39-86AB25F817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376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snow covered slope&#10;&#10;Description automatically generated">
            <a:extLst>
              <a:ext uri="{FF2B5EF4-FFF2-40B4-BE49-F238E27FC236}">
                <a16:creationId xmlns:a16="http://schemas.microsoft.com/office/drawing/2014/main" id="{8735C5C6-9764-B645-BA04-13F985A534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17566F-BFF1-4E70-BAF7-94A407BA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8" y="1583987"/>
            <a:ext cx="8279936" cy="1141197"/>
          </a:xfrm>
          <a:blipFill dpi="0" rotWithShape="1">
            <a:blip r:embed="rId3"/>
            <a:srcRect/>
            <a:tile tx="0" ty="0" sx="50000" sy="50000" flip="none" algn="bl"/>
          </a:blipFill>
        </p:spPr>
        <p:txBody>
          <a:bodyPr wrap="square" lIns="0" bIns="154800" anchor="t" anchorCtr="0">
            <a:spAutoFit/>
          </a:bodyPr>
          <a:lstStyle>
            <a:lvl1pPr algn="l">
              <a:lnSpc>
                <a:spcPct val="80000"/>
              </a:lnSpc>
              <a:defRPr sz="4000" spc="0" baseline="0"/>
            </a:lvl1pPr>
          </a:lstStyle>
          <a:p>
            <a:r>
              <a:rPr lang="en-GB" noProof="0"/>
              <a:t>Click to edit Master title style</a:t>
            </a:r>
            <a:endParaRPr lang="en-US" noProof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054D30-45A0-4B0F-8CC0-A994EF74A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998" y="2232741"/>
            <a:ext cx="8279936" cy="1188000"/>
          </a:xfrm>
        </p:spPr>
        <p:txBody>
          <a:bodyPr tIns="270000"/>
          <a:lstStyle>
            <a:lvl1pPr marL="0" indent="0">
              <a:lnSpc>
                <a:spcPct val="80000"/>
              </a:lnSpc>
              <a:buNone/>
              <a:defRPr sz="1600" spc="5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3B356B-3893-4828-9AF5-8843A4E52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68E9-B169-D540-8945-404A56043B54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6D67B2-1B81-4092-BD57-2378C6044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A2AE2C-E7D8-4A43-AB25-3753209AD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3" name="Tabellenplatzhalter 11">
            <a:extLst>
              <a:ext uri="{FF2B5EF4-FFF2-40B4-BE49-F238E27FC236}">
                <a16:creationId xmlns:a16="http://schemas.microsoft.com/office/drawing/2014/main" id="{B76F8180-7289-4999-9B86-7F11A021A819}"/>
              </a:ext>
            </a:extLst>
          </p:cNvPr>
          <p:cNvSpPr>
            <a:spLocks noGrp="1" noChangeAspect="1"/>
          </p:cNvSpPr>
          <p:nvPr>
            <p:ph type="tbl" sz="quarter" idx="15" hasCustomPrompt="1"/>
          </p:nvPr>
        </p:nvSpPr>
        <p:spPr bwMode="black">
          <a:xfrm>
            <a:off x="432000" y="452126"/>
            <a:ext cx="891000" cy="333357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47161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DF03EF-6752-49DA-950E-F3FF42F92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7978" y="1583987"/>
            <a:ext cx="2723964" cy="4697977"/>
          </a:xfrm>
        </p:spPr>
        <p:txBody>
          <a:bodyPr lIns="324000" r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B76D03F-460C-4BE0-9675-2002089F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787E-8302-9D42-9ABC-E0BECEF934F9}" type="datetime1">
              <a:rPr lang="en-US" smtClean="0"/>
              <a:t>3/10/26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4410FE5-0042-4EA2-B557-14679066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ATOMIC PowerPoint Template 2020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ED265D-B8C2-46CD-8D05-AC0C4834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de-DE" smtClean="0"/>
              <a:t>‹#›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BBE466F9-EF4B-454C-8DA1-F2E159F19C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999" y="1583987"/>
            <a:ext cx="5501954" cy="4697977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AEEE4F5-63AF-444E-9008-DB745EEFA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5855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/ Ima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153B5ABC-B820-4074-9260-CD1EE308E5D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15481" y="1583986"/>
            <a:ext cx="2029414" cy="1915151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D9A60273-6059-4F00-B8F1-7397CF2EA2F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515481" y="3571144"/>
            <a:ext cx="2029414" cy="1915158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C96077-0A41-46B6-A8EA-931D77403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DF03EF-6752-49DA-950E-F3FF42F92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83986"/>
            <a:ext cx="2029414" cy="3902320"/>
          </a:xfrm>
        </p:spPr>
        <p:txBody>
          <a:bodyPr rIns="21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B76D03F-460C-4BE0-9675-2002089F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4929E-F4E4-654D-92F6-B2BEADCFB171}" type="datetime1">
              <a:rPr lang="en-US" smtClean="0"/>
              <a:t>3/10/26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4410FE5-0042-4EA2-B557-14679066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ATOMIC PowerPoint Template 2020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ED265D-B8C2-46CD-8D05-AC0C4834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de-DE" smtClean="0"/>
              <a:t>‹#›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BBE466F9-EF4B-454C-8DA1-F2E159F19C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98833" y="1583987"/>
            <a:ext cx="4113096" cy="3902315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9275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1EEDCB-7BC0-401E-B66C-DF83A20D9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BE99E4-BF78-42E5-AEB1-4DDAE1470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7E53-4EB3-6241-A577-56FE5376A3A6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3A70E23-8121-42B5-B63E-B032A32E7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BF1993-430B-4394-B8E2-A82D032BE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8" name="Bildplatzhalter 8">
            <a:extLst>
              <a:ext uri="{FF2B5EF4-FFF2-40B4-BE49-F238E27FC236}">
                <a16:creationId xmlns:a16="http://schemas.microsoft.com/office/drawing/2014/main" id="{8AF04551-A5FD-475C-A8A3-AFEE759162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999" y="1583987"/>
            <a:ext cx="8279930" cy="4697977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3152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1EEDCB-7BC0-401E-B66C-DF83A20D9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BE99E4-BF78-42E5-AEB1-4DDAE1470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C67D6-5A2B-BA44-B06F-233A8780C152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3A70E23-8121-42B5-B63E-B032A32E7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BF1993-430B-4394-B8E2-A82D032BE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8" name="Bildplatzhalter 8">
            <a:extLst>
              <a:ext uri="{FF2B5EF4-FFF2-40B4-BE49-F238E27FC236}">
                <a16:creationId xmlns:a16="http://schemas.microsoft.com/office/drawing/2014/main" id="{8AF04551-A5FD-475C-A8A3-AFEE759162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999" y="1583987"/>
            <a:ext cx="4112946" cy="4697977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29" name="Bildplatzhalter 8">
            <a:extLst>
              <a:ext uri="{FF2B5EF4-FFF2-40B4-BE49-F238E27FC236}">
                <a16:creationId xmlns:a16="http://schemas.microsoft.com/office/drawing/2014/main" id="{490D9BF8-63C5-49FF-9FB7-EA4D8C63C7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98984" y="1583987"/>
            <a:ext cx="4112946" cy="4697977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3634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1EEDCB-7BC0-401E-B66C-DF83A20D9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BE99E4-BF78-42E5-AEB1-4DDAE1470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B3CF-4FA7-6E47-A441-0FB5A4B44E2B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3A70E23-8121-42B5-B63E-B032A32E7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BF1993-430B-4394-B8E2-A82D032BE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8" name="Bildplatzhalter 8">
            <a:extLst>
              <a:ext uri="{FF2B5EF4-FFF2-40B4-BE49-F238E27FC236}">
                <a16:creationId xmlns:a16="http://schemas.microsoft.com/office/drawing/2014/main" id="{8AF04551-A5FD-475C-A8A3-AFEE759162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2000" y="1583987"/>
            <a:ext cx="2723964" cy="4697977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29" name="Bildplatzhalter 8">
            <a:extLst>
              <a:ext uri="{FF2B5EF4-FFF2-40B4-BE49-F238E27FC236}">
                <a16:creationId xmlns:a16="http://schemas.microsoft.com/office/drawing/2014/main" id="{490D9BF8-63C5-49FF-9FB7-EA4D8C63C7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9976" y="1583987"/>
            <a:ext cx="5501954" cy="4697977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9402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1EEDCB-7BC0-401E-B66C-DF83A20D9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BE99E4-BF78-42E5-AEB1-4DDAE1470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72F6-9635-A444-867D-E182E74743C8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3A70E23-8121-42B5-B63E-B032A32E7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BF1993-430B-4394-B8E2-A82D032BE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8" name="Bildplatzhalter 8">
            <a:extLst>
              <a:ext uri="{FF2B5EF4-FFF2-40B4-BE49-F238E27FC236}">
                <a16:creationId xmlns:a16="http://schemas.microsoft.com/office/drawing/2014/main" id="{8AF04551-A5FD-475C-A8A3-AFEE759162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999" y="1583987"/>
            <a:ext cx="2723956" cy="4697977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29" name="Bildplatzhalter 8">
            <a:extLst>
              <a:ext uri="{FF2B5EF4-FFF2-40B4-BE49-F238E27FC236}">
                <a16:creationId xmlns:a16="http://schemas.microsoft.com/office/drawing/2014/main" id="{490D9BF8-63C5-49FF-9FB7-EA4D8C63C7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9976" y="1583987"/>
            <a:ext cx="2723957" cy="4697977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30" name="Bildplatzhalter 8">
            <a:extLst>
              <a:ext uri="{FF2B5EF4-FFF2-40B4-BE49-F238E27FC236}">
                <a16:creationId xmlns:a16="http://schemas.microsoft.com/office/drawing/2014/main" id="{C12F1487-49F6-49A3-9AE9-E0DF2461E3C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87973" y="1583987"/>
            <a:ext cx="2723957" cy="4697977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2617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/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1EEDCB-7BC0-401E-B66C-DF83A20D9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BE99E4-BF78-42E5-AEB1-4DDAE1470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B247-1F0B-364C-BC60-732587FB02EE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3A70E23-8121-42B5-B63E-B032A32E7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BF1993-430B-4394-B8E2-A82D032BE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8" name="Bildplatzhalter 8">
            <a:extLst>
              <a:ext uri="{FF2B5EF4-FFF2-40B4-BE49-F238E27FC236}">
                <a16:creationId xmlns:a16="http://schemas.microsoft.com/office/drawing/2014/main" id="{8AF04551-A5FD-475C-A8A3-AFEE759162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2000" y="1583987"/>
            <a:ext cx="2029464" cy="4697977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29" name="Bildplatzhalter 8">
            <a:extLst>
              <a:ext uri="{FF2B5EF4-FFF2-40B4-BE49-F238E27FC236}">
                <a16:creationId xmlns:a16="http://schemas.microsoft.com/office/drawing/2014/main" id="{490D9BF8-63C5-49FF-9FB7-EA4D8C63C7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15488" y="1583987"/>
            <a:ext cx="2029465" cy="4697977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30" name="Bildplatzhalter 8">
            <a:extLst>
              <a:ext uri="{FF2B5EF4-FFF2-40B4-BE49-F238E27FC236}">
                <a16:creationId xmlns:a16="http://schemas.microsoft.com/office/drawing/2014/main" id="{C12F1487-49F6-49A3-9AE9-E0DF2461E3C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98977" y="1583987"/>
            <a:ext cx="2029465" cy="4697977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31" name="Bildplatzhalter 8">
            <a:extLst>
              <a:ext uri="{FF2B5EF4-FFF2-40B4-BE49-F238E27FC236}">
                <a16:creationId xmlns:a16="http://schemas.microsoft.com/office/drawing/2014/main" id="{3B61951C-F99B-4E6B-BD48-93A69BFFC7C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82465" y="1583987"/>
            <a:ext cx="2029465" cy="4697977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8245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1EEDCB-7BC0-401E-B66C-DF83A20D9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BE99E4-BF78-42E5-AEB1-4DDAE1470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BDD1-2A91-384F-B616-D4D8088A816E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3A70E23-8121-42B5-B63E-B032A32E7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BF1993-430B-4394-B8E2-A82D032BE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8" name="Bildplatzhalter 8">
            <a:extLst>
              <a:ext uri="{FF2B5EF4-FFF2-40B4-BE49-F238E27FC236}">
                <a16:creationId xmlns:a16="http://schemas.microsoft.com/office/drawing/2014/main" id="{8AF04551-A5FD-475C-A8A3-AFEE759162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2000" y="1583987"/>
            <a:ext cx="2723938" cy="2312995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29" name="Bildplatzhalter 8">
            <a:extLst>
              <a:ext uri="{FF2B5EF4-FFF2-40B4-BE49-F238E27FC236}">
                <a16:creationId xmlns:a16="http://schemas.microsoft.com/office/drawing/2014/main" id="{490D9BF8-63C5-49FF-9FB7-EA4D8C63C7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9996" y="1583987"/>
            <a:ext cx="2723938" cy="2312995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30" name="Bildplatzhalter 8">
            <a:extLst>
              <a:ext uri="{FF2B5EF4-FFF2-40B4-BE49-F238E27FC236}">
                <a16:creationId xmlns:a16="http://schemas.microsoft.com/office/drawing/2014/main" id="{E4460EBB-2FEA-4BB6-A9B1-D9FB93BA434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2000" y="3968989"/>
            <a:ext cx="2723938" cy="2313003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31" name="Bildplatzhalter 8">
            <a:extLst>
              <a:ext uri="{FF2B5EF4-FFF2-40B4-BE49-F238E27FC236}">
                <a16:creationId xmlns:a16="http://schemas.microsoft.com/office/drawing/2014/main" id="{DDA7C5C6-3166-4CE9-957C-519817F3507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209996" y="3968989"/>
            <a:ext cx="2723938" cy="2313003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32" name="Bildplatzhalter 8">
            <a:extLst>
              <a:ext uri="{FF2B5EF4-FFF2-40B4-BE49-F238E27FC236}">
                <a16:creationId xmlns:a16="http://schemas.microsoft.com/office/drawing/2014/main" id="{710CAEFE-CB2D-47AE-8884-8E4E5752391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987992" y="1583987"/>
            <a:ext cx="2723938" cy="2312995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33" name="Bildplatzhalter 8">
            <a:extLst>
              <a:ext uri="{FF2B5EF4-FFF2-40B4-BE49-F238E27FC236}">
                <a16:creationId xmlns:a16="http://schemas.microsoft.com/office/drawing/2014/main" id="{B54B87D0-8685-44BD-AF12-DDA77BE66CA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87992" y="3968989"/>
            <a:ext cx="2723938" cy="2313003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8426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ildplatzhalter 8">
            <a:extLst>
              <a:ext uri="{FF2B5EF4-FFF2-40B4-BE49-F238E27FC236}">
                <a16:creationId xmlns:a16="http://schemas.microsoft.com/office/drawing/2014/main" id="{8AF04551-A5FD-475C-A8A3-AFEE759162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2000" y="1583987"/>
            <a:ext cx="2029464" cy="4697977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29" name="Bildplatzhalter 8">
            <a:extLst>
              <a:ext uri="{FF2B5EF4-FFF2-40B4-BE49-F238E27FC236}">
                <a16:creationId xmlns:a16="http://schemas.microsoft.com/office/drawing/2014/main" id="{490D9BF8-63C5-49FF-9FB7-EA4D8C63C7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15489" y="1583987"/>
            <a:ext cx="2029464" cy="2312997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31" name="Bildplatzhalter 8">
            <a:extLst>
              <a:ext uri="{FF2B5EF4-FFF2-40B4-BE49-F238E27FC236}">
                <a16:creationId xmlns:a16="http://schemas.microsoft.com/office/drawing/2014/main" id="{DDA7C5C6-3166-4CE9-957C-519817F3507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515489" y="3968989"/>
            <a:ext cx="4112936" cy="2313003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32" name="Bildplatzhalter 8">
            <a:extLst>
              <a:ext uri="{FF2B5EF4-FFF2-40B4-BE49-F238E27FC236}">
                <a16:creationId xmlns:a16="http://schemas.microsoft.com/office/drawing/2014/main" id="{710CAEFE-CB2D-47AE-8884-8E4E5752391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98978" y="1583987"/>
            <a:ext cx="4112946" cy="2312997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33" name="Bildplatzhalter 8">
            <a:extLst>
              <a:ext uri="{FF2B5EF4-FFF2-40B4-BE49-F238E27FC236}">
                <a16:creationId xmlns:a16="http://schemas.microsoft.com/office/drawing/2014/main" id="{B54B87D0-8685-44BD-AF12-DDA77BE66CA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2466" y="3968989"/>
            <a:ext cx="2029464" cy="2313003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1EEDCB-7BC0-401E-B66C-DF83A20D9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BE99E4-BF78-42E5-AEB1-4DDAE1470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52A0-5F74-2C46-A128-A2760C660DD2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3A70E23-8121-42B5-B63E-B032A32E7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BF1993-430B-4394-B8E2-A82D032BE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239400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platzhalter 6">
            <a:extLst>
              <a:ext uri="{FF2B5EF4-FFF2-40B4-BE49-F238E27FC236}">
                <a16:creationId xmlns:a16="http://schemas.microsoft.com/office/drawing/2014/main" id="{490A7C21-C029-4CD9-A61E-33466F1A9A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87947" y="2381967"/>
            <a:ext cx="2723983" cy="1251965"/>
          </a:xfrm>
          <a:solidFill>
            <a:srgbClr val="D2D2D2"/>
          </a:solidFill>
        </p:spPr>
        <p:txBody>
          <a:bodyPr lIns="216000" tIns="72000" rIns="216000" bIns="7200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 typeface="Arial" panose="020B0604020202020204" pitchFamily="34" charset="0"/>
              <a:buNone/>
              <a:defRPr sz="2000"/>
            </a:lvl1pPr>
            <a:lvl2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2pPr>
            <a:lvl3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3pPr>
            <a:lvl4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4pPr>
            <a:lvl5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5pPr>
          </a:lstStyle>
          <a:p>
            <a:pPr lvl="0"/>
            <a:r>
              <a:rPr lang="en-US" noProof="0"/>
              <a:t>##</a:t>
            </a:r>
          </a:p>
          <a:p>
            <a:pPr lvl="1"/>
            <a:r>
              <a:rPr lang="en-US" noProof="0"/>
              <a:t>Text</a:t>
            </a:r>
          </a:p>
        </p:txBody>
      </p:sp>
      <p:sp>
        <p:nvSpPr>
          <p:cNvPr id="101" name="Textplatzhalter 6">
            <a:extLst>
              <a:ext uri="{FF2B5EF4-FFF2-40B4-BE49-F238E27FC236}">
                <a16:creationId xmlns:a16="http://schemas.microsoft.com/office/drawing/2014/main" id="{51206BF8-F020-4F31-962B-E0B8234EA9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87947" y="3705975"/>
            <a:ext cx="2723983" cy="1251965"/>
          </a:xfrm>
          <a:solidFill>
            <a:srgbClr val="D2D2D2"/>
          </a:solidFill>
        </p:spPr>
        <p:txBody>
          <a:bodyPr lIns="216000" tIns="72000" rIns="216000" bIns="7200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 typeface="Arial" panose="020B0604020202020204" pitchFamily="34" charset="0"/>
              <a:buNone/>
              <a:defRPr sz="2000"/>
            </a:lvl1pPr>
            <a:lvl2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2pPr>
            <a:lvl3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3pPr>
            <a:lvl4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4pPr>
            <a:lvl5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5pPr>
          </a:lstStyle>
          <a:p>
            <a:pPr lvl="0"/>
            <a:r>
              <a:rPr lang="en-US" noProof="0"/>
              <a:t>##</a:t>
            </a:r>
          </a:p>
          <a:p>
            <a:pPr lvl="1"/>
            <a:r>
              <a:rPr lang="en-US" noProof="0"/>
              <a:t>Text</a:t>
            </a:r>
          </a:p>
        </p:txBody>
      </p:sp>
      <p:sp>
        <p:nvSpPr>
          <p:cNvPr id="102" name="Textplatzhalter 6">
            <a:extLst>
              <a:ext uri="{FF2B5EF4-FFF2-40B4-BE49-F238E27FC236}">
                <a16:creationId xmlns:a16="http://schemas.microsoft.com/office/drawing/2014/main" id="{787824DF-9FE9-4B24-9C9D-D9EA464E06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87947" y="5029983"/>
            <a:ext cx="2723983" cy="1251976"/>
          </a:xfrm>
          <a:solidFill>
            <a:srgbClr val="D2D2D2"/>
          </a:solidFill>
        </p:spPr>
        <p:txBody>
          <a:bodyPr lIns="216000" tIns="72000" rIns="216000" bIns="7200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 typeface="Arial" panose="020B0604020202020204" pitchFamily="34" charset="0"/>
              <a:buNone/>
              <a:defRPr sz="2000"/>
            </a:lvl1pPr>
            <a:lvl2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2pPr>
            <a:lvl3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3pPr>
            <a:lvl4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4pPr>
            <a:lvl5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5pPr>
          </a:lstStyle>
          <a:p>
            <a:pPr lvl="0"/>
            <a:r>
              <a:rPr lang="en-US" noProof="0"/>
              <a:t>##</a:t>
            </a:r>
          </a:p>
          <a:p>
            <a:pPr lvl="1"/>
            <a:r>
              <a:rPr lang="en-US" noProof="0"/>
              <a:t>Text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0D55F1-7E6E-4345-8978-F03C87AB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3AE2-F31D-DF45-B86F-B1D3BD23F8E8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7B7399-DE10-404C-998D-65987F798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70A4146-CF06-4AF9-A531-B7AB490F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5F00803-CB71-4388-9FA8-885774761E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9" y="2381967"/>
            <a:ext cx="2723968" cy="1251965"/>
          </a:xfrm>
          <a:solidFill>
            <a:srgbClr val="D2D2D2"/>
          </a:solidFill>
        </p:spPr>
        <p:txBody>
          <a:bodyPr lIns="216000" tIns="72000" rIns="216000" bIns="7200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 typeface="Arial" panose="020B0604020202020204" pitchFamily="34" charset="0"/>
              <a:buNone/>
              <a:defRPr sz="2000"/>
            </a:lvl1pPr>
            <a:lvl2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2pPr>
            <a:lvl3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3pPr>
            <a:lvl4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4pPr>
            <a:lvl5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5pPr>
          </a:lstStyle>
          <a:p>
            <a:pPr lvl="0"/>
            <a:r>
              <a:rPr lang="en-US" noProof="0"/>
              <a:t>##</a:t>
            </a:r>
          </a:p>
          <a:p>
            <a:pPr lvl="1"/>
            <a:r>
              <a:rPr lang="en-US" noProof="0"/>
              <a:t>Text</a:t>
            </a:r>
          </a:p>
        </p:txBody>
      </p:sp>
      <p:sp>
        <p:nvSpPr>
          <p:cNvPr id="79" name="Textplatzhalter 6">
            <a:extLst>
              <a:ext uri="{FF2B5EF4-FFF2-40B4-BE49-F238E27FC236}">
                <a16:creationId xmlns:a16="http://schemas.microsoft.com/office/drawing/2014/main" id="{9812574A-30AC-4AA7-9918-1119AD0364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999" y="3705975"/>
            <a:ext cx="2723968" cy="1251965"/>
          </a:xfrm>
          <a:solidFill>
            <a:srgbClr val="D2D2D2"/>
          </a:solidFill>
        </p:spPr>
        <p:txBody>
          <a:bodyPr lIns="216000" tIns="72000" rIns="216000" bIns="7200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 typeface="Arial" panose="020B0604020202020204" pitchFamily="34" charset="0"/>
              <a:buNone/>
              <a:defRPr sz="2000"/>
            </a:lvl1pPr>
            <a:lvl2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2pPr>
            <a:lvl3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3pPr>
            <a:lvl4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4pPr>
            <a:lvl5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5pPr>
          </a:lstStyle>
          <a:p>
            <a:pPr lvl="0"/>
            <a:r>
              <a:rPr lang="en-US" noProof="0"/>
              <a:t>##</a:t>
            </a:r>
          </a:p>
          <a:p>
            <a:pPr lvl="1"/>
            <a:r>
              <a:rPr lang="en-US" noProof="0"/>
              <a:t>Text</a:t>
            </a:r>
          </a:p>
        </p:txBody>
      </p:sp>
      <p:sp>
        <p:nvSpPr>
          <p:cNvPr id="80" name="Textplatzhalter 6">
            <a:extLst>
              <a:ext uri="{FF2B5EF4-FFF2-40B4-BE49-F238E27FC236}">
                <a16:creationId xmlns:a16="http://schemas.microsoft.com/office/drawing/2014/main" id="{71D7F4C4-F372-4D25-80DA-E98B2C1A78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999" y="5029983"/>
            <a:ext cx="2723968" cy="1251976"/>
          </a:xfrm>
          <a:solidFill>
            <a:srgbClr val="D2D2D2"/>
          </a:solidFill>
        </p:spPr>
        <p:txBody>
          <a:bodyPr lIns="216000" tIns="72000" rIns="216000" bIns="7200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 typeface="Arial" panose="020B0604020202020204" pitchFamily="34" charset="0"/>
              <a:buNone/>
              <a:defRPr sz="2000"/>
            </a:lvl1pPr>
            <a:lvl2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2pPr>
            <a:lvl3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3pPr>
            <a:lvl4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4pPr>
            <a:lvl5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5pPr>
          </a:lstStyle>
          <a:p>
            <a:pPr lvl="0"/>
            <a:r>
              <a:rPr lang="en-US" noProof="0"/>
              <a:t>##</a:t>
            </a:r>
          </a:p>
          <a:p>
            <a:pPr lvl="1"/>
            <a:r>
              <a:rPr lang="en-US" noProof="0"/>
              <a:t>Text</a:t>
            </a:r>
          </a:p>
        </p:txBody>
      </p:sp>
      <p:sp>
        <p:nvSpPr>
          <p:cNvPr id="97" name="Textplatzhalter 6">
            <a:extLst>
              <a:ext uri="{FF2B5EF4-FFF2-40B4-BE49-F238E27FC236}">
                <a16:creationId xmlns:a16="http://schemas.microsoft.com/office/drawing/2014/main" id="{1B534CF9-D576-498F-B07B-10D63EDAEB2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209974" y="2381967"/>
            <a:ext cx="2723967" cy="1251965"/>
          </a:xfrm>
          <a:solidFill>
            <a:srgbClr val="D2D2D2"/>
          </a:solidFill>
        </p:spPr>
        <p:txBody>
          <a:bodyPr lIns="216000" tIns="72000" rIns="216000" bIns="7200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 typeface="Arial" panose="020B0604020202020204" pitchFamily="34" charset="0"/>
              <a:buNone/>
              <a:defRPr sz="2000"/>
            </a:lvl1pPr>
            <a:lvl2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2pPr>
            <a:lvl3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3pPr>
            <a:lvl4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4pPr>
            <a:lvl5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5pPr>
          </a:lstStyle>
          <a:p>
            <a:pPr lvl="0"/>
            <a:r>
              <a:rPr lang="en-US" noProof="0"/>
              <a:t>##</a:t>
            </a:r>
          </a:p>
          <a:p>
            <a:pPr lvl="1"/>
            <a:r>
              <a:rPr lang="en-US" noProof="0"/>
              <a:t>Text</a:t>
            </a:r>
          </a:p>
        </p:txBody>
      </p:sp>
      <p:sp>
        <p:nvSpPr>
          <p:cNvPr id="98" name="Textplatzhalter 6">
            <a:extLst>
              <a:ext uri="{FF2B5EF4-FFF2-40B4-BE49-F238E27FC236}">
                <a16:creationId xmlns:a16="http://schemas.microsoft.com/office/drawing/2014/main" id="{F207C2FE-A072-4F1E-828E-A392B67F8C0D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209974" y="3705975"/>
            <a:ext cx="2723967" cy="1251965"/>
          </a:xfrm>
          <a:solidFill>
            <a:srgbClr val="D2D2D2"/>
          </a:solidFill>
        </p:spPr>
        <p:txBody>
          <a:bodyPr lIns="216000" tIns="72000" rIns="216000" bIns="7200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 typeface="Arial" panose="020B0604020202020204" pitchFamily="34" charset="0"/>
              <a:buNone/>
              <a:defRPr sz="2000"/>
            </a:lvl1pPr>
            <a:lvl2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2pPr>
            <a:lvl3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3pPr>
            <a:lvl4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4pPr>
            <a:lvl5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5pPr>
          </a:lstStyle>
          <a:p>
            <a:pPr lvl="0"/>
            <a:r>
              <a:rPr lang="en-US" noProof="0"/>
              <a:t>##</a:t>
            </a:r>
          </a:p>
          <a:p>
            <a:pPr lvl="1"/>
            <a:r>
              <a:rPr lang="en-US" noProof="0"/>
              <a:t>Text</a:t>
            </a:r>
          </a:p>
        </p:txBody>
      </p:sp>
      <p:sp>
        <p:nvSpPr>
          <p:cNvPr id="99" name="Textplatzhalter 6">
            <a:extLst>
              <a:ext uri="{FF2B5EF4-FFF2-40B4-BE49-F238E27FC236}">
                <a16:creationId xmlns:a16="http://schemas.microsoft.com/office/drawing/2014/main" id="{784F7CB0-C4D9-48C5-B567-A89878E949F8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209974" y="5029983"/>
            <a:ext cx="2723967" cy="1251976"/>
          </a:xfrm>
          <a:solidFill>
            <a:srgbClr val="D2D2D2"/>
          </a:solidFill>
        </p:spPr>
        <p:txBody>
          <a:bodyPr lIns="216000" tIns="72000" rIns="216000" bIns="7200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 typeface="Arial" panose="020B0604020202020204" pitchFamily="34" charset="0"/>
              <a:buNone/>
              <a:defRPr sz="2000"/>
            </a:lvl1pPr>
            <a:lvl2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none" baseline="0">
                <a:latin typeface="+mn-lt"/>
              </a:defRPr>
            </a:lvl2pPr>
            <a:lvl3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3pPr>
            <a:lvl4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4pPr>
            <a:lvl5pPr marL="0" indent="0" algn="ct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 cap="none" baseline="0">
                <a:latin typeface="+mn-lt"/>
              </a:defRPr>
            </a:lvl5pPr>
          </a:lstStyle>
          <a:p>
            <a:pPr lvl="0"/>
            <a:r>
              <a:rPr lang="en-US" noProof="0"/>
              <a:t>##</a:t>
            </a:r>
          </a:p>
          <a:p>
            <a:pPr lvl="1"/>
            <a:r>
              <a:rPr lang="en-US" noProof="0"/>
              <a:t>Text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24454B-E290-456C-A247-A71C507A3D59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31999" y="1583986"/>
            <a:ext cx="2723968" cy="725980"/>
          </a:xfrm>
          <a:solidFill>
            <a:schemeClr val="accent1"/>
          </a:solidFill>
        </p:spPr>
        <p:txBody>
          <a:bodyPr lIns="216000" rIns="216000" anchor="ctr"/>
          <a:lstStyle>
            <a:lvl1pPr marL="0" indent="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None/>
              <a:defRPr sz="1600" spc="500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Title</a:t>
            </a:r>
          </a:p>
          <a:p>
            <a:pPr lvl="1"/>
            <a:r>
              <a:rPr lang="en-US" noProof="0"/>
              <a:t>Headline</a:t>
            </a:r>
          </a:p>
        </p:txBody>
      </p:sp>
      <p:sp>
        <p:nvSpPr>
          <p:cNvPr id="103" name="Textplatzhalter 10">
            <a:extLst>
              <a:ext uri="{FF2B5EF4-FFF2-40B4-BE49-F238E27FC236}">
                <a16:creationId xmlns:a16="http://schemas.microsoft.com/office/drawing/2014/main" id="{A4948E6C-9547-4A4C-B781-F31BFBD97197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3209973" y="1583986"/>
            <a:ext cx="2723968" cy="725980"/>
          </a:xfrm>
          <a:solidFill>
            <a:schemeClr val="accent1"/>
          </a:solidFill>
        </p:spPr>
        <p:txBody>
          <a:bodyPr lIns="216000" rIns="216000" anchor="ctr"/>
          <a:lstStyle>
            <a:lvl1pPr marL="0" indent="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None/>
              <a:defRPr sz="1600" spc="500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Title</a:t>
            </a:r>
          </a:p>
          <a:p>
            <a:pPr lvl="1"/>
            <a:r>
              <a:rPr lang="en-US" noProof="0"/>
              <a:t>Headline</a:t>
            </a:r>
          </a:p>
        </p:txBody>
      </p:sp>
      <p:sp>
        <p:nvSpPr>
          <p:cNvPr id="104" name="Textplatzhalter 10">
            <a:extLst>
              <a:ext uri="{FF2B5EF4-FFF2-40B4-BE49-F238E27FC236}">
                <a16:creationId xmlns:a16="http://schemas.microsoft.com/office/drawing/2014/main" id="{986145FE-A5EB-4E54-A41E-06EBA6C5C9EC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5987941" y="1583986"/>
            <a:ext cx="2723989" cy="725980"/>
          </a:xfrm>
          <a:solidFill>
            <a:schemeClr val="accent1"/>
          </a:solidFill>
        </p:spPr>
        <p:txBody>
          <a:bodyPr lIns="216000" rIns="216000" anchor="ctr"/>
          <a:lstStyle>
            <a:lvl1pPr marL="0" indent="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None/>
              <a:defRPr sz="1600" spc="500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Title</a:t>
            </a:r>
          </a:p>
          <a:p>
            <a:pPr lvl="1"/>
            <a:r>
              <a:rPr lang="en-US" noProof="0"/>
              <a:t>Headline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2D9F499-6185-436A-B509-B5612CA8A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3429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nature, air, flying&#10;&#10;Description automatically generated">
            <a:extLst>
              <a:ext uri="{FF2B5EF4-FFF2-40B4-BE49-F238E27FC236}">
                <a16:creationId xmlns:a16="http://schemas.microsoft.com/office/drawing/2014/main" id="{42410DA8-264E-3B42-B015-DAFA187C2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6" t="16639" b="1019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17566F-BFF1-4E70-BAF7-94A407BA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8" y="1583987"/>
            <a:ext cx="8279936" cy="1141197"/>
          </a:xfrm>
          <a:blipFill dpi="0" rotWithShape="1">
            <a:blip r:embed="rId3"/>
            <a:srcRect/>
            <a:tile tx="0" ty="0" sx="50000" sy="50000" flip="none" algn="bl"/>
          </a:blipFill>
        </p:spPr>
        <p:txBody>
          <a:bodyPr wrap="square" lIns="0" bIns="154800" anchor="t" anchorCtr="0">
            <a:spAutoFit/>
          </a:bodyPr>
          <a:lstStyle>
            <a:lvl1pPr algn="l">
              <a:lnSpc>
                <a:spcPct val="80000"/>
              </a:lnSpc>
              <a:defRPr sz="4000" spc="0" baseline="0"/>
            </a:lvl1pPr>
          </a:lstStyle>
          <a:p>
            <a:r>
              <a:rPr lang="en-GB" noProof="0"/>
              <a:t>Click to edit Master title style</a:t>
            </a:r>
            <a:endParaRPr lang="en-US" noProof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054D30-45A0-4B0F-8CC0-A994EF74A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998" y="2232741"/>
            <a:ext cx="8279936" cy="1188000"/>
          </a:xfrm>
        </p:spPr>
        <p:txBody>
          <a:bodyPr tIns="270000"/>
          <a:lstStyle>
            <a:lvl1pPr marL="0" indent="0">
              <a:lnSpc>
                <a:spcPct val="80000"/>
              </a:lnSpc>
              <a:buNone/>
              <a:defRPr sz="1600" spc="5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3B356B-3893-4828-9AF5-8843A4E52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CE-166D-8249-A92A-5404F3E725D9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6D67B2-1B81-4092-BD57-2378C6044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A2AE2C-E7D8-4A43-AB25-3753209AD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3" name="Tabellenplatzhalter 11">
            <a:extLst>
              <a:ext uri="{FF2B5EF4-FFF2-40B4-BE49-F238E27FC236}">
                <a16:creationId xmlns:a16="http://schemas.microsoft.com/office/drawing/2014/main" id="{B76F8180-7289-4999-9B86-7F11A021A819}"/>
              </a:ext>
            </a:extLst>
          </p:cNvPr>
          <p:cNvSpPr>
            <a:spLocks noGrp="1" noChangeAspect="1"/>
          </p:cNvSpPr>
          <p:nvPr>
            <p:ph type="tbl" sz="quarter" idx="15" hasCustomPrompt="1"/>
          </p:nvPr>
        </p:nvSpPr>
        <p:spPr bwMode="black">
          <a:xfrm>
            <a:off x="432000" y="452126"/>
            <a:ext cx="891000" cy="333357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35949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3CBBAD-0806-4EC5-83E8-8121F6FA7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209FED-148A-4B1A-8CEE-10CFA1EEA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455F4-811E-BA42-A9D9-27B38DF320AE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4577745-A9DA-4F7D-B602-1A2FC8478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C379D7-16B3-48ED-BD1C-119CF0C2C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2" name="Textplatzhalter 71">
            <a:extLst>
              <a:ext uri="{FF2B5EF4-FFF2-40B4-BE49-F238E27FC236}">
                <a16:creationId xmlns:a16="http://schemas.microsoft.com/office/drawing/2014/main" id="{8D8FB5C0-DB10-431B-B1DA-F8CC7C5D72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981" y="1583988"/>
            <a:ext cx="4337622" cy="1121395"/>
          </a:xfrm>
          <a:custGeom>
            <a:avLst/>
            <a:gdLst>
              <a:gd name="connsiteX0" fmla="*/ 0 w 5783496"/>
              <a:gd name="connsiteY0" fmla="*/ 0 h 1121395"/>
              <a:gd name="connsiteX1" fmla="*/ 5485579 w 5783496"/>
              <a:gd name="connsiteY1" fmla="*/ 0 h 1121395"/>
              <a:gd name="connsiteX2" fmla="*/ 5783496 w 5783496"/>
              <a:gd name="connsiteY2" fmla="*/ 560698 h 1121395"/>
              <a:gd name="connsiteX3" fmla="*/ 5485579 w 5783496"/>
              <a:gd name="connsiteY3" fmla="*/ 1121395 h 1121395"/>
              <a:gd name="connsiteX4" fmla="*/ 0 w 5783496"/>
              <a:gd name="connsiteY4" fmla="*/ 1121395 h 112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3496" h="1121395">
                <a:moveTo>
                  <a:pt x="0" y="0"/>
                </a:moveTo>
                <a:lnTo>
                  <a:pt x="5485579" y="0"/>
                </a:lnTo>
                <a:lnTo>
                  <a:pt x="5783496" y="560698"/>
                </a:lnTo>
                <a:lnTo>
                  <a:pt x="5485579" y="1121395"/>
                </a:lnTo>
                <a:lnTo>
                  <a:pt x="0" y="1121395"/>
                </a:lnTo>
                <a:close/>
              </a:path>
            </a:pathLst>
          </a:custGeom>
          <a:solidFill>
            <a:srgbClr val="ED1847"/>
          </a:solidFill>
        </p:spPr>
        <p:txBody>
          <a:bodyPr wrap="square" lIns="216000" rIns="432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4" name="Textplatzhalter 73">
            <a:extLst>
              <a:ext uri="{FF2B5EF4-FFF2-40B4-BE49-F238E27FC236}">
                <a16:creationId xmlns:a16="http://schemas.microsoft.com/office/drawing/2014/main" id="{6773921A-A711-4F9C-B9B5-7709F437B2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98965" y="1583988"/>
            <a:ext cx="4112966" cy="1121395"/>
          </a:xfrm>
          <a:custGeom>
            <a:avLst/>
            <a:gdLst>
              <a:gd name="connsiteX0" fmla="*/ 0 w 5483955"/>
              <a:gd name="connsiteY0" fmla="*/ 0 h 1121395"/>
              <a:gd name="connsiteX1" fmla="*/ 5184357 w 5483955"/>
              <a:gd name="connsiteY1" fmla="*/ 0 h 1121395"/>
              <a:gd name="connsiteX2" fmla="*/ 5483955 w 5483955"/>
              <a:gd name="connsiteY2" fmla="*/ 559907 h 1121395"/>
              <a:gd name="connsiteX3" fmla="*/ 5184357 w 5483955"/>
              <a:gd name="connsiteY3" fmla="*/ 1121395 h 1121395"/>
              <a:gd name="connsiteX4" fmla="*/ 0 w 5483955"/>
              <a:gd name="connsiteY4" fmla="*/ 1121395 h 1121395"/>
              <a:gd name="connsiteX5" fmla="*/ 299475 w 5483955"/>
              <a:gd name="connsiteY5" fmla="*/ 559907 h 112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3955" h="1121395">
                <a:moveTo>
                  <a:pt x="0" y="0"/>
                </a:moveTo>
                <a:lnTo>
                  <a:pt x="5184357" y="0"/>
                </a:lnTo>
                <a:lnTo>
                  <a:pt x="5483955" y="559907"/>
                </a:lnTo>
                <a:lnTo>
                  <a:pt x="5184357" y="1121395"/>
                </a:lnTo>
                <a:lnTo>
                  <a:pt x="0" y="1121395"/>
                </a:lnTo>
                <a:lnTo>
                  <a:pt x="299475" y="559907"/>
                </a:lnTo>
                <a:close/>
              </a:path>
            </a:pathLst>
          </a:custGeom>
          <a:solidFill>
            <a:srgbClr val="ED1847"/>
          </a:solidFill>
        </p:spPr>
        <p:txBody>
          <a:bodyPr wrap="square" lIns="360000" rIns="360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6" name="Textplatzhalter 75">
            <a:extLst>
              <a:ext uri="{FF2B5EF4-FFF2-40B4-BE49-F238E27FC236}">
                <a16:creationId xmlns:a16="http://schemas.microsoft.com/office/drawing/2014/main" id="{F1C44C9A-F841-447A-8B57-605F7C97B4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981" y="2777384"/>
            <a:ext cx="4112975" cy="3504580"/>
          </a:xfrm>
          <a:blipFill dpi="0" rotWithShape="1">
            <a:blip r:embed="rId2"/>
            <a:srcRect/>
            <a:tile tx="0" ty="0" sx="50000" sy="50000" flip="none" algn="tl"/>
          </a:blipFill>
        </p:spPr>
        <p:txBody>
          <a:bodyPr lIns="288000" tIns="144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8" name="Textplatzhalter 77">
            <a:extLst>
              <a:ext uri="{FF2B5EF4-FFF2-40B4-BE49-F238E27FC236}">
                <a16:creationId xmlns:a16="http://schemas.microsoft.com/office/drawing/2014/main" id="{89166DB1-FDC1-4B43-88A2-2B88B4D785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98964" y="2777383"/>
            <a:ext cx="4112960" cy="3504580"/>
          </a:xfrm>
          <a:blipFill dpi="0" rotWithShape="1">
            <a:blip r:embed="rId2"/>
            <a:srcRect/>
            <a:tile tx="0" ty="0" sx="50000" sy="50000" flip="none" algn="tl"/>
          </a:blipFill>
        </p:spPr>
        <p:txBody>
          <a:bodyPr lIns="288000" tIns="144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90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3CBBAD-0806-4EC5-83E8-8121F6FA7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209FED-148A-4B1A-8CEE-10CFA1EEA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2CCA4-40BD-2F40-A76B-F3A06EB65AC3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4577745-A9DA-4F7D-B602-1A2FC8478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C379D7-16B3-48ED-BD1C-119CF0C2C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6" name="Textplatzhalter 45">
            <a:extLst>
              <a:ext uri="{FF2B5EF4-FFF2-40B4-BE49-F238E27FC236}">
                <a16:creationId xmlns:a16="http://schemas.microsoft.com/office/drawing/2014/main" id="{459DABFD-1891-4AEA-9516-FB5179B1C2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981" y="1583988"/>
            <a:ext cx="2948634" cy="1121395"/>
          </a:xfrm>
          <a:custGeom>
            <a:avLst/>
            <a:gdLst>
              <a:gd name="connsiteX0" fmla="*/ 0 w 3931512"/>
              <a:gd name="connsiteY0" fmla="*/ 0 h 1121395"/>
              <a:gd name="connsiteX1" fmla="*/ 3633595 w 3931512"/>
              <a:gd name="connsiteY1" fmla="*/ 0 h 1121395"/>
              <a:gd name="connsiteX2" fmla="*/ 3931512 w 3931512"/>
              <a:gd name="connsiteY2" fmla="*/ 560698 h 1121395"/>
              <a:gd name="connsiteX3" fmla="*/ 3633595 w 3931512"/>
              <a:gd name="connsiteY3" fmla="*/ 1121395 h 1121395"/>
              <a:gd name="connsiteX4" fmla="*/ 0 w 3931512"/>
              <a:gd name="connsiteY4" fmla="*/ 1121395 h 112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1512" h="1121395">
                <a:moveTo>
                  <a:pt x="0" y="0"/>
                </a:moveTo>
                <a:lnTo>
                  <a:pt x="3633595" y="0"/>
                </a:lnTo>
                <a:lnTo>
                  <a:pt x="3931512" y="560698"/>
                </a:lnTo>
                <a:lnTo>
                  <a:pt x="3633595" y="1121395"/>
                </a:lnTo>
                <a:lnTo>
                  <a:pt x="0" y="1121395"/>
                </a:lnTo>
                <a:close/>
              </a:path>
            </a:pathLst>
          </a:custGeom>
          <a:solidFill>
            <a:srgbClr val="ED1847"/>
          </a:solidFill>
        </p:spPr>
        <p:txBody>
          <a:bodyPr wrap="square" lIns="216000" rIns="432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0" name="Textplatzhalter 69">
            <a:extLst>
              <a:ext uri="{FF2B5EF4-FFF2-40B4-BE49-F238E27FC236}">
                <a16:creationId xmlns:a16="http://schemas.microsoft.com/office/drawing/2014/main" id="{CFBC0638-F26D-437D-A976-121183DC9E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09967" y="1583988"/>
            <a:ext cx="2948625" cy="1121395"/>
          </a:xfrm>
          <a:custGeom>
            <a:avLst/>
            <a:gdLst>
              <a:gd name="connsiteX0" fmla="*/ 0 w 3931500"/>
              <a:gd name="connsiteY0" fmla="*/ 0 h 1121395"/>
              <a:gd name="connsiteX1" fmla="*/ 3631902 w 3931500"/>
              <a:gd name="connsiteY1" fmla="*/ 0 h 1121395"/>
              <a:gd name="connsiteX2" fmla="*/ 3931500 w 3931500"/>
              <a:gd name="connsiteY2" fmla="*/ 559907 h 1121395"/>
              <a:gd name="connsiteX3" fmla="*/ 3631902 w 3931500"/>
              <a:gd name="connsiteY3" fmla="*/ 1121395 h 1121395"/>
              <a:gd name="connsiteX4" fmla="*/ 0 w 3931500"/>
              <a:gd name="connsiteY4" fmla="*/ 1121395 h 1121395"/>
              <a:gd name="connsiteX5" fmla="*/ 299475 w 3931500"/>
              <a:gd name="connsiteY5" fmla="*/ 559907 h 112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1500" h="1121395">
                <a:moveTo>
                  <a:pt x="0" y="0"/>
                </a:moveTo>
                <a:lnTo>
                  <a:pt x="3631902" y="0"/>
                </a:lnTo>
                <a:lnTo>
                  <a:pt x="3931500" y="559907"/>
                </a:lnTo>
                <a:lnTo>
                  <a:pt x="3631902" y="1121395"/>
                </a:lnTo>
                <a:lnTo>
                  <a:pt x="0" y="1121395"/>
                </a:lnTo>
                <a:lnTo>
                  <a:pt x="299475" y="559907"/>
                </a:lnTo>
                <a:close/>
              </a:path>
            </a:pathLst>
          </a:custGeom>
          <a:solidFill>
            <a:srgbClr val="ED1847"/>
          </a:solidFill>
        </p:spPr>
        <p:txBody>
          <a:bodyPr wrap="square" lIns="360000" rIns="360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6" name="Textplatzhalter 75">
            <a:extLst>
              <a:ext uri="{FF2B5EF4-FFF2-40B4-BE49-F238E27FC236}">
                <a16:creationId xmlns:a16="http://schemas.microsoft.com/office/drawing/2014/main" id="{F1C44C9A-F841-447A-8B57-605F7C97B4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981" y="2777384"/>
            <a:ext cx="2723983" cy="3504580"/>
          </a:xfrm>
          <a:blipFill dpi="0" rotWithShape="1">
            <a:blip r:embed="rId2"/>
            <a:srcRect/>
            <a:tile tx="0" ty="0" sx="50000" sy="50000" flip="none" algn="tl"/>
          </a:blipFill>
        </p:spPr>
        <p:txBody>
          <a:bodyPr lIns="288000" tIns="144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8" name="Textplatzhalter 77">
            <a:extLst>
              <a:ext uri="{FF2B5EF4-FFF2-40B4-BE49-F238E27FC236}">
                <a16:creationId xmlns:a16="http://schemas.microsoft.com/office/drawing/2014/main" id="{89166DB1-FDC1-4B43-88A2-2B88B4D785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09968" y="2777383"/>
            <a:ext cx="2723966" cy="3504580"/>
          </a:xfrm>
          <a:blipFill dpi="0" rotWithShape="1">
            <a:blip r:embed="rId2"/>
            <a:srcRect/>
            <a:tile tx="0" ty="0" sx="50000" sy="50000" flip="none" algn="tl"/>
          </a:blipFill>
        </p:spPr>
        <p:txBody>
          <a:bodyPr lIns="288000" tIns="144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7" name="Textplatzhalter 76">
            <a:extLst>
              <a:ext uri="{FF2B5EF4-FFF2-40B4-BE49-F238E27FC236}">
                <a16:creationId xmlns:a16="http://schemas.microsoft.com/office/drawing/2014/main" id="{0B37DABD-66E5-447A-BB96-4142F05557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87953" y="1583988"/>
            <a:ext cx="2723976" cy="1121395"/>
          </a:xfrm>
          <a:custGeom>
            <a:avLst/>
            <a:gdLst>
              <a:gd name="connsiteX0" fmla="*/ 0 w 3631968"/>
              <a:gd name="connsiteY0" fmla="*/ 0 h 1121395"/>
              <a:gd name="connsiteX1" fmla="*/ 3332370 w 3631968"/>
              <a:gd name="connsiteY1" fmla="*/ 0 h 1121395"/>
              <a:gd name="connsiteX2" fmla="*/ 3631968 w 3631968"/>
              <a:gd name="connsiteY2" fmla="*/ 559907 h 1121395"/>
              <a:gd name="connsiteX3" fmla="*/ 3332370 w 3631968"/>
              <a:gd name="connsiteY3" fmla="*/ 1121395 h 1121395"/>
              <a:gd name="connsiteX4" fmla="*/ 0 w 3631968"/>
              <a:gd name="connsiteY4" fmla="*/ 1121395 h 1121395"/>
              <a:gd name="connsiteX5" fmla="*/ 299475 w 3631968"/>
              <a:gd name="connsiteY5" fmla="*/ 559907 h 112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1968" h="1121395">
                <a:moveTo>
                  <a:pt x="0" y="0"/>
                </a:moveTo>
                <a:lnTo>
                  <a:pt x="3332370" y="0"/>
                </a:lnTo>
                <a:lnTo>
                  <a:pt x="3631968" y="559907"/>
                </a:lnTo>
                <a:lnTo>
                  <a:pt x="3332370" y="1121395"/>
                </a:lnTo>
                <a:lnTo>
                  <a:pt x="0" y="1121395"/>
                </a:lnTo>
                <a:lnTo>
                  <a:pt x="299475" y="559907"/>
                </a:lnTo>
                <a:close/>
              </a:path>
            </a:pathLst>
          </a:custGeom>
          <a:solidFill>
            <a:srgbClr val="ED1847"/>
          </a:solidFill>
        </p:spPr>
        <p:txBody>
          <a:bodyPr wrap="square" lIns="360000" rIns="360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3" name="Textplatzhalter 77">
            <a:extLst>
              <a:ext uri="{FF2B5EF4-FFF2-40B4-BE49-F238E27FC236}">
                <a16:creationId xmlns:a16="http://schemas.microsoft.com/office/drawing/2014/main" id="{B8BC13D6-AF8F-4D87-B737-AA060F9C2B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87954" y="2777383"/>
            <a:ext cx="2723966" cy="3504580"/>
          </a:xfrm>
          <a:blipFill dpi="0" rotWithShape="1">
            <a:blip r:embed="rId2"/>
            <a:srcRect/>
            <a:tile tx="0" ty="0" sx="50000" sy="50000" flip="none" algn="tl"/>
          </a:blipFill>
        </p:spPr>
        <p:txBody>
          <a:bodyPr lIns="288000" tIns="144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10825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3CBBAD-0806-4EC5-83E8-8121F6FA7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209FED-148A-4B1A-8CEE-10CFA1EEA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1065E-6D69-A94C-A188-7A613695D625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4577745-A9DA-4F7D-B602-1A2FC8478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C379D7-16B3-48ED-BD1C-119CF0C2C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7" name="Textplatzhalter 46">
            <a:extLst>
              <a:ext uri="{FF2B5EF4-FFF2-40B4-BE49-F238E27FC236}">
                <a16:creationId xmlns:a16="http://schemas.microsoft.com/office/drawing/2014/main" id="{FD26EA48-8C14-4E25-819E-99EC69FD6E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981" y="1583988"/>
            <a:ext cx="2254140" cy="1121395"/>
          </a:xfrm>
          <a:custGeom>
            <a:avLst/>
            <a:gdLst>
              <a:gd name="connsiteX0" fmla="*/ 0 w 3005520"/>
              <a:gd name="connsiteY0" fmla="*/ 0 h 1121395"/>
              <a:gd name="connsiteX1" fmla="*/ 2707603 w 3005520"/>
              <a:gd name="connsiteY1" fmla="*/ 0 h 1121395"/>
              <a:gd name="connsiteX2" fmla="*/ 3005520 w 3005520"/>
              <a:gd name="connsiteY2" fmla="*/ 560698 h 1121395"/>
              <a:gd name="connsiteX3" fmla="*/ 2707603 w 3005520"/>
              <a:gd name="connsiteY3" fmla="*/ 1121395 h 1121395"/>
              <a:gd name="connsiteX4" fmla="*/ 0 w 3005520"/>
              <a:gd name="connsiteY4" fmla="*/ 1121395 h 112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520" h="1121395">
                <a:moveTo>
                  <a:pt x="0" y="0"/>
                </a:moveTo>
                <a:lnTo>
                  <a:pt x="2707603" y="0"/>
                </a:lnTo>
                <a:lnTo>
                  <a:pt x="3005520" y="560698"/>
                </a:lnTo>
                <a:lnTo>
                  <a:pt x="2707603" y="1121395"/>
                </a:lnTo>
                <a:lnTo>
                  <a:pt x="0" y="1121395"/>
                </a:lnTo>
                <a:close/>
              </a:path>
            </a:pathLst>
          </a:custGeom>
          <a:solidFill>
            <a:srgbClr val="ED1847"/>
          </a:solidFill>
        </p:spPr>
        <p:txBody>
          <a:bodyPr wrap="square" lIns="216000" rIns="432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2" name="Textplatzhalter 71">
            <a:extLst>
              <a:ext uri="{FF2B5EF4-FFF2-40B4-BE49-F238E27FC236}">
                <a16:creationId xmlns:a16="http://schemas.microsoft.com/office/drawing/2014/main" id="{7C1D7578-D421-4E18-A356-8ED00A5A7E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471" y="1583988"/>
            <a:ext cx="2254133" cy="1121395"/>
          </a:xfrm>
          <a:custGeom>
            <a:avLst/>
            <a:gdLst>
              <a:gd name="connsiteX0" fmla="*/ 0 w 3005511"/>
              <a:gd name="connsiteY0" fmla="*/ 0 h 1121395"/>
              <a:gd name="connsiteX1" fmla="*/ 2705913 w 3005511"/>
              <a:gd name="connsiteY1" fmla="*/ 0 h 1121395"/>
              <a:gd name="connsiteX2" fmla="*/ 3005511 w 3005511"/>
              <a:gd name="connsiteY2" fmla="*/ 559907 h 1121395"/>
              <a:gd name="connsiteX3" fmla="*/ 2705913 w 3005511"/>
              <a:gd name="connsiteY3" fmla="*/ 1121395 h 1121395"/>
              <a:gd name="connsiteX4" fmla="*/ 0 w 3005511"/>
              <a:gd name="connsiteY4" fmla="*/ 1121395 h 1121395"/>
              <a:gd name="connsiteX5" fmla="*/ 299475 w 3005511"/>
              <a:gd name="connsiteY5" fmla="*/ 559907 h 112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05511" h="1121395">
                <a:moveTo>
                  <a:pt x="0" y="0"/>
                </a:moveTo>
                <a:lnTo>
                  <a:pt x="2705913" y="0"/>
                </a:lnTo>
                <a:lnTo>
                  <a:pt x="3005511" y="559907"/>
                </a:lnTo>
                <a:lnTo>
                  <a:pt x="2705913" y="1121395"/>
                </a:lnTo>
                <a:lnTo>
                  <a:pt x="0" y="1121395"/>
                </a:lnTo>
                <a:lnTo>
                  <a:pt x="299475" y="559907"/>
                </a:lnTo>
                <a:close/>
              </a:path>
            </a:pathLst>
          </a:custGeom>
          <a:solidFill>
            <a:srgbClr val="ED1847"/>
          </a:solidFill>
        </p:spPr>
        <p:txBody>
          <a:bodyPr wrap="square" lIns="360000" rIns="360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6" name="Textplatzhalter 75">
            <a:extLst>
              <a:ext uri="{FF2B5EF4-FFF2-40B4-BE49-F238E27FC236}">
                <a16:creationId xmlns:a16="http://schemas.microsoft.com/office/drawing/2014/main" id="{F1C44C9A-F841-447A-8B57-605F7C97B4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981" y="2777383"/>
            <a:ext cx="2029488" cy="3504581"/>
          </a:xfrm>
          <a:blipFill dpi="0" rotWithShape="1">
            <a:blip r:embed="rId2"/>
            <a:srcRect/>
            <a:tile tx="0" ty="0" sx="50000" sy="50000" flip="none" algn="tl"/>
          </a:blipFill>
        </p:spPr>
        <p:txBody>
          <a:bodyPr lIns="288000" tIns="144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8" name="Textplatzhalter 77">
            <a:extLst>
              <a:ext uri="{FF2B5EF4-FFF2-40B4-BE49-F238E27FC236}">
                <a16:creationId xmlns:a16="http://schemas.microsoft.com/office/drawing/2014/main" id="{89166DB1-FDC1-4B43-88A2-2B88B4D785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15471" y="2777381"/>
            <a:ext cx="2029476" cy="3504581"/>
          </a:xfrm>
          <a:blipFill dpi="0" rotWithShape="1">
            <a:blip r:embed="rId2"/>
            <a:srcRect/>
            <a:tile tx="0" ty="0" sx="50000" sy="50000" flip="none" algn="tl"/>
          </a:blipFill>
        </p:spPr>
        <p:txBody>
          <a:bodyPr lIns="288000" tIns="144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5" name="Textplatzhalter 74">
            <a:extLst>
              <a:ext uri="{FF2B5EF4-FFF2-40B4-BE49-F238E27FC236}">
                <a16:creationId xmlns:a16="http://schemas.microsoft.com/office/drawing/2014/main" id="{5026C035-D336-4EA3-9365-6DDF8F7297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98943" y="1583988"/>
            <a:ext cx="2254144" cy="1121395"/>
          </a:xfrm>
          <a:custGeom>
            <a:avLst/>
            <a:gdLst>
              <a:gd name="connsiteX0" fmla="*/ 0 w 3005525"/>
              <a:gd name="connsiteY0" fmla="*/ 0 h 1121395"/>
              <a:gd name="connsiteX1" fmla="*/ 2705927 w 3005525"/>
              <a:gd name="connsiteY1" fmla="*/ 0 h 1121395"/>
              <a:gd name="connsiteX2" fmla="*/ 3005525 w 3005525"/>
              <a:gd name="connsiteY2" fmla="*/ 559907 h 1121395"/>
              <a:gd name="connsiteX3" fmla="*/ 2705927 w 3005525"/>
              <a:gd name="connsiteY3" fmla="*/ 1121395 h 1121395"/>
              <a:gd name="connsiteX4" fmla="*/ 0 w 3005525"/>
              <a:gd name="connsiteY4" fmla="*/ 1121395 h 1121395"/>
              <a:gd name="connsiteX5" fmla="*/ 299475 w 3005525"/>
              <a:gd name="connsiteY5" fmla="*/ 559907 h 112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05525" h="1121395">
                <a:moveTo>
                  <a:pt x="0" y="0"/>
                </a:moveTo>
                <a:lnTo>
                  <a:pt x="2705927" y="0"/>
                </a:lnTo>
                <a:lnTo>
                  <a:pt x="3005525" y="559907"/>
                </a:lnTo>
                <a:lnTo>
                  <a:pt x="2705927" y="1121395"/>
                </a:lnTo>
                <a:lnTo>
                  <a:pt x="0" y="1121395"/>
                </a:lnTo>
                <a:lnTo>
                  <a:pt x="299475" y="559907"/>
                </a:lnTo>
                <a:close/>
              </a:path>
            </a:pathLst>
          </a:custGeom>
          <a:solidFill>
            <a:srgbClr val="ED1847"/>
          </a:solidFill>
        </p:spPr>
        <p:txBody>
          <a:bodyPr wrap="square" lIns="360000" rIns="360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3" name="Textplatzhalter 77">
            <a:extLst>
              <a:ext uri="{FF2B5EF4-FFF2-40B4-BE49-F238E27FC236}">
                <a16:creationId xmlns:a16="http://schemas.microsoft.com/office/drawing/2014/main" id="{B8BC13D6-AF8F-4D87-B737-AA060F9C2B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98942" y="2777381"/>
            <a:ext cx="2029476" cy="3504581"/>
          </a:xfrm>
          <a:blipFill dpi="0" rotWithShape="1">
            <a:blip r:embed="rId2"/>
            <a:srcRect/>
            <a:tile tx="0" ty="0" sx="50000" sy="50000" flip="none" algn="tl"/>
          </a:blipFill>
        </p:spPr>
        <p:txBody>
          <a:bodyPr lIns="288000" tIns="144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82" name="Textplatzhalter 81">
            <a:extLst>
              <a:ext uri="{FF2B5EF4-FFF2-40B4-BE49-F238E27FC236}">
                <a16:creationId xmlns:a16="http://schemas.microsoft.com/office/drawing/2014/main" id="{87827AF8-D8EE-4407-963E-0129742D445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82412" y="1583988"/>
            <a:ext cx="2029518" cy="1121395"/>
          </a:xfrm>
          <a:custGeom>
            <a:avLst/>
            <a:gdLst>
              <a:gd name="connsiteX0" fmla="*/ 0 w 2706024"/>
              <a:gd name="connsiteY0" fmla="*/ 0 h 1121395"/>
              <a:gd name="connsiteX1" fmla="*/ 2406426 w 2706024"/>
              <a:gd name="connsiteY1" fmla="*/ 0 h 1121395"/>
              <a:gd name="connsiteX2" fmla="*/ 2706024 w 2706024"/>
              <a:gd name="connsiteY2" fmla="*/ 559907 h 1121395"/>
              <a:gd name="connsiteX3" fmla="*/ 2406426 w 2706024"/>
              <a:gd name="connsiteY3" fmla="*/ 1121395 h 1121395"/>
              <a:gd name="connsiteX4" fmla="*/ 0 w 2706024"/>
              <a:gd name="connsiteY4" fmla="*/ 1121395 h 1121395"/>
              <a:gd name="connsiteX5" fmla="*/ 299475 w 2706024"/>
              <a:gd name="connsiteY5" fmla="*/ 559907 h 112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6024" h="1121395">
                <a:moveTo>
                  <a:pt x="0" y="0"/>
                </a:moveTo>
                <a:lnTo>
                  <a:pt x="2406426" y="0"/>
                </a:lnTo>
                <a:lnTo>
                  <a:pt x="2706024" y="559907"/>
                </a:lnTo>
                <a:lnTo>
                  <a:pt x="2406426" y="1121395"/>
                </a:lnTo>
                <a:lnTo>
                  <a:pt x="0" y="1121395"/>
                </a:lnTo>
                <a:lnTo>
                  <a:pt x="299475" y="559907"/>
                </a:lnTo>
                <a:close/>
              </a:path>
            </a:pathLst>
          </a:custGeom>
          <a:solidFill>
            <a:srgbClr val="ED1847"/>
          </a:solidFill>
        </p:spPr>
        <p:txBody>
          <a:bodyPr wrap="square" lIns="360000" rIns="360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80" name="Textplatzhalter 77">
            <a:extLst>
              <a:ext uri="{FF2B5EF4-FFF2-40B4-BE49-F238E27FC236}">
                <a16:creationId xmlns:a16="http://schemas.microsoft.com/office/drawing/2014/main" id="{EFFF5E03-6673-4B5C-8AAB-FED91F977F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82412" y="2777381"/>
            <a:ext cx="2029476" cy="3504581"/>
          </a:xfrm>
          <a:blipFill dpi="0" rotWithShape="1">
            <a:blip r:embed="rId2"/>
            <a:srcRect/>
            <a:tile tx="0" ty="0" sx="50000" sy="50000" flip="none" algn="tl"/>
          </a:blipFill>
        </p:spPr>
        <p:txBody>
          <a:bodyPr lIns="288000" tIns="144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17313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3CBBAD-0806-4EC5-83E8-8121F6FA7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209FED-148A-4B1A-8CEE-10CFA1EEA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4F08-C9FD-9445-A35D-4368C1E8539A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4577745-A9DA-4F7D-B602-1A2FC8478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C379D7-16B3-48ED-BD1C-119CF0C2C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9" name="Textplatzhalter 98">
            <a:extLst>
              <a:ext uri="{FF2B5EF4-FFF2-40B4-BE49-F238E27FC236}">
                <a16:creationId xmlns:a16="http://schemas.microsoft.com/office/drawing/2014/main" id="{55212C63-6034-44B5-9B71-BF463DA42A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981" y="1583988"/>
            <a:ext cx="1837443" cy="1121395"/>
          </a:xfrm>
          <a:custGeom>
            <a:avLst/>
            <a:gdLst>
              <a:gd name="connsiteX0" fmla="*/ 0 w 2449924"/>
              <a:gd name="connsiteY0" fmla="*/ 0 h 1121395"/>
              <a:gd name="connsiteX1" fmla="*/ 2152007 w 2449924"/>
              <a:gd name="connsiteY1" fmla="*/ 0 h 1121395"/>
              <a:gd name="connsiteX2" fmla="*/ 2449924 w 2449924"/>
              <a:gd name="connsiteY2" fmla="*/ 560698 h 1121395"/>
              <a:gd name="connsiteX3" fmla="*/ 2152007 w 2449924"/>
              <a:gd name="connsiteY3" fmla="*/ 1121395 h 1121395"/>
              <a:gd name="connsiteX4" fmla="*/ 0 w 2449924"/>
              <a:gd name="connsiteY4" fmla="*/ 1121395 h 112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9924" h="1121395">
                <a:moveTo>
                  <a:pt x="0" y="0"/>
                </a:moveTo>
                <a:lnTo>
                  <a:pt x="2152007" y="0"/>
                </a:lnTo>
                <a:lnTo>
                  <a:pt x="2449924" y="560698"/>
                </a:lnTo>
                <a:lnTo>
                  <a:pt x="2152007" y="1121395"/>
                </a:lnTo>
                <a:lnTo>
                  <a:pt x="0" y="1121395"/>
                </a:lnTo>
                <a:close/>
              </a:path>
            </a:pathLst>
          </a:custGeom>
          <a:solidFill>
            <a:srgbClr val="ED1847"/>
          </a:solidFill>
        </p:spPr>
        <p:txBody>
          <a:bodyPr wrap="square" lIns="216000" rIns="432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01" name="Textplatzhalter 100">
            <a:extLst>
              <a:ext uri="{FF2B5EF4-FFF2-40B4-BE49-F238E27FC236}">
                <a16:creationId xmlns:a16="http://schemas.microsoft.com/office/drawing/2014/main" id="{53C47DB7-5B24-4F26-BB32-22FA358283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98784" y="1583988"/>
            <a:ext cx="1837425" cy="1121395"/>
          </a:xfrm>
          <a:custGeom>
            <a:avLst/>
            <a:gdLst>
              <a:gd name="connsiteX0" fmla="*/ 0 w 2449900"/>
              <a:gd name="connsiteY0" fmla="*/ 0 h 1121395"/>
              <a:gd name="connsiteX1" fmla="*/ 2150302 w 2449900"/>
              <a:gd name="connsiteY1" fmla="*/ 0 h 1121395"/>
              <a:gd name="connsiteX2" fmla="*/ 2449900 w 2449900"/>
              <a:gd name="connsiteY2" fmla="*/ 559907 h 1121395"/>
              <a:gd name="connsiteX3" fmla="*/ 2150302 w 2449900"/>
              <a:gd name="connsiteY3" fmla="*/ 1121395 h 1121395"/>
              <a:gd name="connsiteX4" fmla="*/ 0 w 2449900"/>
              <a:gd name="connsiteY4" fmla="*/ 1121395 h 1121395"/>
              <a:gd name="connsiteX5" fmla="*/ 299475 w 2449900"/>
              <a:gd name="connsiteY5" fmla="*/ 559907 h 112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9900" h="1121395">
                <a:moveTo>
                  <a:pt x="0" y="0"/>
                </a:moveTo>
                <a:lnTo>
                  <a:pt x="2150302" y="0"/>
                </a:lnTo>
                <a:lnTo>
                  <a:pt x="2449900" y="559907"/>
                </a:lnTo>
                <a:lnTo>
                  <a:pt x="2150302" y="1121395"/>
                </a:lnTo>
                <a:lnTo>
                  <a:pt x="0" y="1121395"/>
                </a:lnTo>
                <a:lnTo>
                  <a:pt x="299475" y="559907"/>
                </a:lnTo>
                <a:close/>
              </a:path>
            </a:pathLst>
          </a:custGeom>
          <a:solidFill>
            <a:srgbClr val="ED1847"/>
          </a:solidFill>
        </p:spPr>
        <p:txBody>
          <a:bodyPr wrap="square" lIns="360000" rIns="28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6" name="Textplatzhalter 75">
            <a:extLst>
              <a:ext uri="{FF2B5EF4-FFF2-40B4-BE49-F238E27FC236}">
                <a16:creationId xmlns:a16="http://schemas.microsoft.com/office/drawing/2014/main" id="{F1C44C9A-F841-447A-8B57-605F7C97B4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981" y="2777383"/>
            <a:ext cx="1612791" cy="3504581"/>
          </a:xfrm>
          <a:blipFill dpi="0" rotWithShape="1">
            <a:blip r:embed="rId2"/>
            <a:srcRect/>
            <a:tile tx="0" ty="0" sx="50000" sy="50000" flip="none" algn="tl"/>
          </a:blipFill>
        </p:spPr>
        <p:txBody>
          <a:bodyPr lIns="288000" tIns="144000" rIns="21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8" name="Textplatzhalter 77">
            <a:extLst>
              <a:ext uri="{FF2B5EF4-FFF2-40B4-BE49-F238E27FC236}">
                <a16:creationId xmlns:a16="http://schemas.microsoft.com/office/drawing/2014/main" id="{89166DB1-FDC1-4B43-88A2-2B88B4D785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98785" y="2777381"/>
            <a:ext cx="1612781" cy="3504581"/>
          </a:xfrm>
          <a:blipFill dpi="0" rotWithShape="1">
            <a:blip r:embed="rId2"/>
            <a:srcRect/>
            <a:tile tx="0" ty="0" sx="50000" sy="50000" flip="none" algn="tl"/>
          </a:blipFill>
        </p:spPr>
        <p:txBody>
          <a:bodyPr lIns="288000" tIns="144000" rIns="21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03" name="Textplatzhalter 102">
            <a:extLst>
              <a:ext uri="{FF2B5EF4-FFF2-40B4-BE49-F238E27FC236}">
                <a16:creationId xmlns:a16="http://schemas.microsoft.com/office/drawing/2014/main" id="{C051B011-0FCC-4DD6-BBD0-387E659B8D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65569" y="1583988"/>
            <a:ext cx="1837425" cy="1121395"/>
          </a:xfrm>
          <a:custGeom>
            <a:avLst/>
            <a:gdLst>
              <a:gd name="connsiteX0" fmla="*/ 0 w 2449900"/>
              <a:gd name="connsiteY0" fmla="*/ 0 h 1121395"/>
              <a:gd name="connsiteX1" fmla="*/ 2150302 w 2449900"/>
              <a:gd name="connsiteY1" fmla="*/ 0 h 1121395"/>
              <a:gd name="connsiteX2" fmla="*/ 2449900 w 2449900"/>
              <a:gd name="connsiteY2" fmla="*/ 559907 h 1121395"/>
              <a:gd name="connsiteX3" fmla="*/ 2150302 w 2449900"/>
              <a:gd name="connsiteY3" fmla="*/ 1121395 h 1121395"/>
              <a:gd name="connsiteX4" fmla="*/ 0 w 2449900"/>
              <a:gd name="connsiteY4" fmla="*/ 1121395 h 1121395"/>
              <a:gd name="connsiteX5" fmla="*/ 299475 w 2449900"/>
              <a:gd name="connsiteY5" fmla="*/ 559907 h 112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9900" h="1121395">
                <a:moveTo>
                  <a:pt x="0" y="0"/>
                </a:moveTo>
                <a:lnTo>
                  <a:pt x="2150302" y="0"/>
                </a:lnTo>
                <a:lnTo>
                  <a:pt x="2449900" y="559907"/>
                </a:lnTo>
                <a:lnTo>
                  <a:pt x="2150302" y="1121395"/>
                </a:lnTo>
                <a:lnTo>
                  <a:pt x="0" y="1121395"/>
                </a:lnTo>
                <a:lnTo>
                  <a:pt x="299475" y="559907"/>
                </a:lnTo>
                <a:close/>
              </a:path>
            </a:pathLst>
          </a:custGeom>
          <a:solidFill>
            <a:srgbClr val="ED1847"/>
          </a:solidFill>
        </p:spPr>
        <p:txBody>
          <a:bodyPr wrap="square" lIns="360000" rIns="28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3" name="Textplatzhalter 77">
            <a:extLst>
              <a:ext uri="{FF2B5EF4-FFF2-40B4-BE49-F238E27FC236}">
                <a16:creationId xmlns:a16="http://schemas.microsoft.com/office/drawing/2014/main" id="{B8BC13D6-AF8F-4D87-B737-AA060F9C2B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570" y="2777381"/>
            <a:ext cx="1612781" cy="3504581"/>
          </a:xfrm>
          <a:blipFill dpi="0" rotWithShape="1">
            <a:blip r:embed="rId2"/>
            <a:srcRect/>
            <a:tile tx="0" ty="0" sx="50000" sy="50000" flip="none" algn="tl"/>
          </a:blipFill>
        </p:spPr>
        <p:txBody>
          <a:bodyPr lIns="288000" tIns="144000" rIns="21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05" name="Textplatzhalter 104">
            <a:extLst>
              <a:ext uri="{FF2B5EF4-FFF2-40B4-BE49-F238E27FC236}">
                <a16:creationId xmlns:a16="http://schemas.microsoft.com/office/drawing/2014/main" id="{72C1D735-C800-4B44-A04F-54F5DE290BA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32354" y="1583988"/>
            <a:ext cx="1837425" cy="1121395"/>
          </a:xfrm>
          <a:custGeom>
            <a:avLst/>
            <a:gdLst>
              <a:gd name="connsiteX0" fmla="*/ 0 w 2449900"/>
              <a:gd name="connsiteY0" fmla="*/ 0 h 1121395"/>
              <a:gd name="connsiteX1" fmla="*/ 2150302 w 2449900"/>
              <a:gd name="connsiteY1" fmla="*/ 0 h 1121395"/>
              <a:gd name="connsiteX2" fmla="*/ 2449900 w 2449900"/>
              <a:gd name="connsiteY2" fmla="*/ 559907 h 1121395"/>
              <a:gd name="connsiteX3" fmla="*/ 2150302 w 2449900"/>
              <a:gd name="connsiteY3" fmla="*/ 1121395 h 1121395"/>
              <a:gd name="connsiteX4" fmla="*/ 0 w 2449900"/>
              <a:gd name="connsiteY4" fmla="*/ 1121395 h 1121395"/>
              <a:gd name="connsiteX5" fmla="*/ 299475 w 2449900"/>
              <a:gd name="connsiteY5" fmla="*/ 559907 h 112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9900" h="1121395">
                <a:moveTo>
                  <a:pt x="0" y="0"/>
                </a:moveTo>
                <a:lnTo>
                  <a:pt x="2150302" y="0"/>
                </a:lnTo>
                <a:lnTo>
                  <a:pt x="2449900" y="559907"/>
                </a:lnTo>
                <a:lnTo>
                  <a:pt x="2150302" y="1121395"/>
                </a:lnTo>
                <a:lnTo>
                  <a:pt x="0" y="1121395"/>
                </a:lnTo>
                <a:lnTo>
                  <a:pt x="299475" y="559907"/>
                </a:lnTo>
                <a:close/>
              </a:path>
            </a:pathLst>
          </a:custGeom>
          <a:solidFill>
            <a:srgbClr val="ED1847"/>
          </a:solidFill>
        </p:spPr>
        <p:txBody>
          <a:bodyPr wrap="square" lIns="360000" rIns="28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80" name="Textplatzhalter 77">
            <a:extLst>
              <a:ext uri="{FF2B5EF4-FFF2-40B4-BE49-F238E27FC236}">
                <a16:creationId xmlns:a16="http://schemas.microsoft.com/office/drawing/2014/main" id="{EFFF5E03-6673-4B5C-8AAB-FED91F977F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32355" y="2777381"/>
            <a:ext cx="1612781" cy="3504581"/>
          </a:xfrm>
          <a:blipFill dpi="0" rotWithShape="1">
            <a:blip r:embed="rId2"/>
            <a:srcRect/>
            <a:tile tx="0" ty="0" sx="50000" sy="50000" flip="none" algn="tl"/>
          </a:blipFill>
        </p:spPr>
        <p:txBody>
          <a:bodyPr lIns="288000" tIns="144000" rIns="21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09" name="Textplatzhalter 108">
            <a:extLst>
              <a:ext uri="{FF2B5EF4-FFF2-40B4-BE49-F238E27FC236}">
                <a16:creationId xmlns:a16="http://schemas.microsoft.com/office/drawing/2014/main" id="{EE91BF7C-1184-414F-8139-1B7E81511D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99139" y="1583988"/>
            <a:ext cx="1612773" cy="1121395"/>
          </a:xfrm>
          <a:custGeom>
            <a:avLst/>
            <a:gdLst>
              <a:gd name="connsiteX0" fmla="*/ 0 w 2150364"/>
              <a:gd name="connsiteY0" fmla="*/ 0 h 1121395"/>
              <a:gd name="connsiteX1" fmla="*/ 1850766 w 2150364"/>
              <a:gd name="connsiteY1" fmla="*/ 0 h 1121395"/>
              <a:gd name="connsiteX2" fmla="*/ 2150364 w 2150364"/>
              <a:gd name="connsiteY2" fmla="*/ 559907 h 1121395"/>
              <a:gd name="connsiteX3" fmla="*/ 1850766 w 2150364"/>
              <a:gd name="connsiteY3" fmla="*/ 1121395 h 1121395"/>
              <a:gd name="connsiteX4" fmla="*/ 0 w 2150364"/>
              <a:gd name="connsiteY4" fmla="*/ 1121395 h 1121395"/>
              <a:gd name="connsiteX5" fmla="*/ 299475 w 2150364"/>
              <a:gd name="connsiteY5" fmla="*/ 559907 h 112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0364" h="1121395">
                <a:moveTo>
                  <a:pt x="0" y="0"/>
                </a:moveTo>
                <a:lnTo>
                  <a:pt x="1850766" y="0"/>
                </a:lnTo>
                <a:lnTo>
                  <a:pt x="2150364" y="559907"/>
                </a:lnTo>
                <a:lnTo>
                  <a:pt x="1850766" y="1121395"/>
                </a:lnTo>
                <a:lnTo>
                  <a:pt x="0" y="1121395"/>
                </a:lnTo>
                <a:lnTo>
                  <a:pt x="299475" y="559907"/>
                </a:lnTo>
                <a:close/>
              </a:path>
            </a:pathLst>
          </a:custGeom>
          <a:solidFill>
            <a:srgbClr val="ED1847"/>
          </a:solidFill>
        </p:spPr>
        <p:txBody>
          <a:bodyPr wrap="square" lIns="360000" rIns="28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07" name="Textplatzhalter 77">
            <a:extLst>
              <a:ext uri="{FF2B5EF4-FFF2-40B4-BE49-F238E27FC236}">
                <a16:creationId xmlns:a16="http://schemas.microsoft.com/office/drawing/2014/main" id="{3F9584DD-E9E6-419C-B698-A4696622C2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99139" y="2777381"/>
            <a:ext cx="1612773" cy="3504581"/>
          </a:xfrm>
          <a:blipFill dpi="0" rotWithShape="1">
            <a:blip r:embed="rId2"/>
            <a:srcRect/>
            <a:tile tx="0" ty="0" sx="50000" sy="50000" flip="none" algn="tl"/>
          </a:blipFill>
        </p:spPr>
        <p:txBody>
          <a:bodyPr lIns="288000" tIns="144000" rIns="21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2372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3CBBAD-0806-4EC5-83E8-8121F6FA7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209FED-148A-4B1A-8CEE-10CFA1EEA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D977-56EC-4E47-929B-8646D2AED7A3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4577745-A9DA-4F7D-B602-1A2FC8478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C379D7-16B3-48ED-BD1C-119CF0C2C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8" name="Textplatzhalter 87">
            <a:extLst>
              <a:ext uri="{FF2B5EF4-FFF2-40B4-BE49-F238E27FC236}">
                <a16:creationId xmlns:a16="http://schemas.microsoft.com/office/drawing/2014/main" id="{01FC7040-7762-439D-9FA9-2B9387B981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981" y="1583988"/>
            <a:ext cx="1559649" cy="1121395"/>
          </a:xfrm>
          <a:custGeom>
            <a:avLst/>
            <a:gdLst>
              <a:gd name="connsiteX0" fmla="*/ 0 w 2079532"/>
              <a:gd name="connsiteY0" fmla="*/ 0 h 1121395"/>
              <a:gd name="connsiteX1" fmla="*/ 1781615 w 2079532"/>
              <a:gd name="connsiteY1" fmla="*/ 0 h 1121395"/>
              <a:gd name="connsiteX2" fmla="*/ 2079532 w 2079532"/>
              <a:gd name="connsiteY2" fmla="*/ 560698 h 1121395"/>
              <a:gd name="connsiteX3" fmla="*/ 1781615 w 2079532"/>
              <a:gd name="connsiteY3" fmla="*/ 1121395 h 1121395"/>
              <a:gd name="connsiteX4" fmla="*/ 0 w 2079532"/>
              <a:gd name="connsiteY4" fmla="*/ 1121395 h 112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9532" h="1121395">
                <a:moveTo>
                  <a:pt x="0" y="0"/>
                </a:moveTo>
                <a:lnTo>
                  <a:pt x="1781615" y="0"/>
                </a:lnTo>
                <a:lnTo>
                  <a:pt x="2079532" y="560698"/>
                </a:lnTo>
                <a:lnTo>
                  <a:pt x="1781615" y="1121395"/>
                </a:lnTo>
                <a:lnTo>
                  <a:pt x="0" y="1121395"/>
                </a:lnTo>
                <a:close/>
              </a:path>
            </a:pathLst>
          </a:custGeom>
          <a:solidFill>
            <a:srgbClr val="ED1847"/>
          </a:solidFill>
        </p:spPr>
        <p:txBody>
          <a:bodyPr wrap="square" lIns="216000" rIns="432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87" name="Textplatzhalter 86">
            <a:extLst>
              <a:ext uri="{FF2B5EF4-FFF2-40B4-BE49-F238E27FC236}">
                <a16:creationId xmlns:a16="http://schemas.microsoft.com/office/drawing/2014/main" id="{C894597D-9311-48CE-A803-ED056A14EB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0966" y="1583988"/>
            <a:ext cx="1559649" cy="1121395"/>
          </a:xfrm>
          <a:custGeom>
            <a:avLst/>
            <a:gdLst>
              <a:gd name="connsiteX0" fmla="*/ 0 w 2079532"/>
              <a:gd name="connsiteY0" fmla="*/ 0 h 1121395"/>
              <a:gd name="connsiteX1" fmla="*/ 1779934 w 2079532"/>
              <a:gd name="connsiteY1" fmla="*/ 0 h 1121395"/>
              <a:gd name="connsiteX2" fmla="*/ 2079532 w 2079532"/>
              <a:gd name="connsiteY2" fmla="*/ 559907 h 1121395"/>
              <a:gd name="connsiteX3" fmla="*/ 1779934 w 2079532"/>
              <a:gd name="connsiteY3" fmla="*/ 1121395 h 1121395"/>
              <a:gd name="connsiteX4" fmla="*/ 0 w 2079532"/>
              <a:gd name="connsiteY4" fmla="*/ 1121395 h 1121395"/>
              <a:gd name="connsiteX5" fmla="*/ 299475 w 2079532"/>
              <a:gd name="connsiteY5" fmla="*/ 559907 h 112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9532" h="1121395">
                <a:moveTo>
                  <a:pt x="0" y="0"/>
                </a:moveTo>
                <a:lnTo>
                  <a:pt x="1779934" y="0"/>
                </a:lnTo>
                <a:lnTo>
                  <a:pt x="2079532" y="559907"/>
                </a:lnTo>
                <a:lnTo>
                  <a:pt x="1779934" y="1121395"/>
                </a:lnTo>
                <a:lnTo>
                  <a:pt x="0" y="1121395"/>
                </a:lnTo>
                <a:lnTo>
                  <a:pt x="299475" y="559907"/>
                </a:lnTo>
                <a:close/>
              </a:path>
            </a:pathLst>
          </a:custGeom>
          <a:solidFill>
            <a:srgbClr val="ED1847"/>
          </a:solidFill>
        </p:spPr>
        <p:txBody>
          <a:bodyPr wrap="square" lIns="288000" rIns="216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6" name="Textplatzhalter 75">
            <a:extLst>
              <a:ext uri="{FF2B5EF4-FFF2-40B4-BE49-F238E27FC236}">
                <a16:creationId xmlns:a16="http://schemas.microsoft.com/office/drawing/2014/main" id="{F1C44C9A-F841-447A-8B57-605F7C97B4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981" y="2777384"/>
            <a:ext cx="1334988" cy="3504580"/>
          </a:xfrm>
          <a:blipFill dpi="0" rotWithShape="1">
            <a:blip r:embed="rId2"/>
            <a:srcRect/>
            <a:tile tx="0" ty="0" sx="50000" sy="50000" flip="none" algn="tl"/>
          </a:blipFill>
        </p:spPr>
        <p:txBody>
          <a:bodyPr lIns="288000" tIns="144000" rIns="14400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Font typeface="Arial" panose="020B0604020202020204" pitchFamily="34" charset="0"/>
              <a:buNone/>
              <a:defRPr cap="none" baseline="0">
                <a:latin typeface="+mn-lt"/>
              </a:defRPr>
            </a:lvl2pPr>
            <a:lvl3pPr marL="288000" indent="-288000">
              <a:buFont typeface="Proxima Nova Rg" panose="02000506030000020004" pitchFamily="50" charset="0"/>
              <a:buChar char="—"/>
              <a:defRPr/>
            </a:lvl3pPr>
            <a:lvl4pPr marL="288000" indent="-288000"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8" name="Textplatzhalter 77">
            <a:extLst>
              <a:ext uri="{FF2B5EF4-FFF2-40B4-BE49-F238E27FC236}">
                <a16:creationId xmlns:a16="http://schemas.microsoft.com/office/drawing/2014/main" id="{89166DB1-FDC1-4B43-88A2-2B88B4D785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0967" y="2777383"/>
            <a:ext cx="1334980" cy="3504580"/>
          </a:xfrm>
          <a:blipFill dpi="0" rotWithShape="1">
            <a:blip r:embed="rId2"/>
            <a:srcRect/>
            <a:tile tx="0" ty="0" sx="50000" sy="50000" flip="none" algn="tl"/>
          </a:blipFill>
        </p:spPr>
        <p:txBody>
          <a:bodyPr lIns="288000" tIns="144000" rIns="14400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Font typeface="Arial" panose="020B0604020202020204" pitchFamily="34" charset="0"/>
              <a:buNone/>
              <a:defRPr cap="none" baseline="0">
                <a:latin typeface="+mn-lt"/>
              </a:defRPr>
            </a:lvl2pPr>
            <a:lvl3pPr marL="288000" indent="-288000">
              <a:buFont typeface="Proxima Nova Rg" panose="02000506030000020004" pitchFamily="50" charset="0"/>
              <a:buChar char="—"/>
              <a:defRPr/>
            </a:lvl3pPr>
            <a:lvl4pPr marL="288000" indent="-288000"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90" name="Textplatzhalter 89">
            <a:extLst>
              <a:ext uri="{FF2B5EF4-FFF2-40B4-BE49-F238E27FC236}">
                <a16:creationId xmlns:a16="http://schemas.microsoft.com/office/drawing/2014/main" id="{151BED07-B4C0-44AC-8E8D-0F5C58ADE9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09968" y="1583988"/>
            <a:ext cx="1559642" cy="1121395"/>
          </a:xfrm>
          <a:custGeom>
            <a:avLst/>
            <a:gdLst>
              <a:gd name="connsiteX0" fmla="*/ 0 w 2079523"/>
              <a:gd name="connsiteY0" fmla="*/ 0 h 1121395"/>
              <a:gd name="connsiteX1" fmla="*/ 1779925 w 2079523"/>
              <a:gd name="connsiteY1" fmla="*/ 0 h 1121395"/>
              <a:gd name="connsiteX2" fmla="*/ 2079523 w 2079523"/>
              <a:gd name="connsiteY2" fmla="*/ 559907 h 1121395"/>
              <a:gd name="connsiteX3" fmla="*/ 1779925 w 2079523"/>
              <a:gd name="connsiteY3" fmla="*/ 1121395 h 1121395"/>
              <a:gd name="connsiteX4" fmla="*/ 0 w 2079523"/>
              <a:gd name="connsiteY4" fmla="*/ 1121395 h 1121395"/>
              <a:gd name="connsiteX5" fmla="*/ 299475 w 2079523"/>
              <a:gd name="connsiteY5" fmla="*/ 559907 h 112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9523" h="1121395">
                <a:moveTo>
                  <a:pt x="0" y="0"/>
                </a:moveTo>
                <a:lnTo>
                  <a:pt x="1779925" y="0"/>
                </a:lnTo>
                <a:lnTo>
                  <a:pt x="2079523" y="559907"/>
                </a:lnTo>
                <a:lnTo>
                  <a:pt x="1779925" y="1121395"/>
                </a:lnTo>
                <a:lnTo>
                  <a:pt x="0" y="1121395"/>
                </a:lnTo>
                <a:lnTo>
                  <a:pt x="299475" y="559907"/>
                </a:lnTo>
                <a:close/>
              </a:path>
            </a:pathLst>
          </a:custGeom>
          <a:solidFill>
            <a:srgbClr val="ED1847"/>
          </a:solidFill>
        </p:spPr>
        <p:txBody>
          <a:bodyPr wrap="square" lIns="288000" rIns="216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3" name="Textplatzhalter 77">
            <a:extLst>
              <a:ext uri="{FF2B5EF4-FFF2-40B4-BE49-F238E27FC236}">
                <a16:creationId xmlns:a16="http://schemas.microsoft.com/office/drawing/2014/main" id="{B8BC13D6-AF8F-4D87-B737-AA060F9C2B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09967" y="2777383"/>
            <a:ext cx="1334980" cy="3504580"/>
          </a:xfrm>
          <a:blipFill dpi="0" rotWithShape="1">
            <a:blip r:embed="rId2"/>
            <a:srcRect/>
            <a:tile tx="0" ty="0" sx="50000" sy="50000" flip="none" algn="tl"/>
          </a:blipFill>
        </p:spPr>
        <p:txBody>
          <a:bodyPr lIns="288000" tIns="144000" rIns="14400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Font typeface="Arial" panose="020B0604020202020204" pitchFamily="34" charset="0"/>
              <a:buNone/>
              <a:defRPr cap="none" baseline="0">
                <a:latin typeface="+mn-lt"/>
              </a:defRPr>
            </a:lvl2pPr>
            <a:lvl3pPr marL="288000" indent="-288000">
              <a:buFont typeface="Proxima Nova Rg" panose="02000506030000020004" pitchFamily="50" charset="0"/>
              <a:buChar char="—"/>
              <a:defRPr/>
            </a:lvl3pPr>
            <a:lvl4pPr marL="288000" indent="-288000"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92" name="Textplatzhalter 91">
            <a:extLst>
              <a:ext uri="{FF2B5EF4-FFF2-40B4-BE49-F238E27FC236}">
                <a16:creationId xmlns:a16="http://schemas.microsoft.com/office/drawing/2014/main" id="{FE779E94-327D-41CE-A400-2740EFA08F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98949" y="1583988"/>
            <a:ext cx="1559643" cy="1121395"/>
          </a:xfrm>
          <a:custGeom>
            <a:avLst/>
            <a:gdLst>
              <a:gd name="connsiteX0" fmla="*/ 0 w 2079524"/>
              <a:gd name="connsiteY0" fmla="*/ 0 h 1121395"/>
              <a:gd name="connsiteX1" fmla="*/ 1779926 w 2079524"/>
              <a:gd name="connsiteY1" fmla="*/ 0 h 1121395"/>
              <a:gd name="connsiteX2" fmla="*/ 2079524 w 2079524"/>
              <a:gd name="connsiteY2" fmla="*/ 559907 h 1121395"/>
              <a:gd name="connsiteX3" fmla="*/ 1779926 w 2079524"/>
              <a:gd name="connsiteY3" fmla="*/ 1121395 h 1121395"/>
              <a:gd name="connsiteX4" fmla="*/ 0 w 2079524"/>
              <a:gd name="connsiteY4" fmla="*/ 1121395 h 1121395"/>
              <a:gd name="connsiteX5" fmla="*/ 299475 w 2079524"/>
              <a:gd name="connsiteY5" fmla="*/ 559907 h 112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9524" h="1121395">
                <a:moveTo>
                  <a:pt x="0" y="0"/>
                </a:moveTo>
                <a:lnTo>
                  <a:pt x="1779926" y="0"/>
                </a:lnTo>
                <a:lnTo>
                  <a:pt x="2079524" y="559907"/>
                </a:lnTo>
                <a:lnTo>
                  <a:pt x="1779926" y="1121395"/>
                </a:lnTo>
                <a:lnTo>
                  <a:pt x="0" y="1121395"/>
                </a:lnTo>
                <a:lnTo>
                  <a:pt x="299475" y="559907"/>
                </a:lnTo>
                <a:close/>
              </a:path>
            </a:pathLst>
          </a:custGeom>
          <a:solidFill>
            <a:srgbClr val="ED1847"/>
          </a:solidFill>
        </p:spPr>
        <p:txBody>
          <a:bodyPr wrap="square" lIns="288000" rIns="216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80" name="Textplatzhalter 77">
            <a:extLst>
              <a:ext uri="{FF2B5EF4-FFF2-40B4-BE49-F238E27FC236}">
                <a16:creationId xmlns:a16="http://schemas.microsoft.com/office/drawing/2014/main" id="{EFFF5E03-6673-4B5C-8AAB-FED91F977F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98949" y="2777383"/>
            <a:ext cx="1334980" cy="3504580"/>
          </a:xfrm>
          <a:blipFill dpi="0" rotWithShape="1">
            <a:blip r:embed="rId2"/>
            <a:srcRect/>
            <a:tile tx="0" ty="0" sx="50000" sy="50000" flip="none" algn="tl"/>
          </a:blipFill>
        </p:spPr>
        <p:txBody>
          <a:bodyPr lIns="288000" tIns="144000" rIns="14400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Font typeface="Arial" panose="020B0604020202020204" pitchFamily="34" charset="0"/>
              <a:buNone/>
              <a:defRPr cap="none" baseline="0">
                <a:latin typeface="+mn-lt"/>
              </a:defRPr>
            </a:lvl2pPr>
            <a:lvl3pPr marL="288000" indent="-288000">
              <a:buFont typeface="Proxima Nova Rg" panose="02000506030000020004" pitchFamily="50" charset="0"/>
              <a:buChar char="—"/>
              <a:defRPr/>
            </a:lvl3pPr>
            <a:lvl4pPr marL="288000" indent="-288000"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95" name="Textplatzhalter 94">
            <a:extLst>
              <a:ext uri="{FF2B5EF4-FFF2-40B4-BE49-F238E27FC236}">
                <a16:creationId xmlns:a16="http://schemas.microsoft.com/office/drawing/2014/main" id="{AEF3E512-7AE9-4FBE-B42B-99F15230F59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87955" y="1583988"/>
            <a:ext cx="1559626" cy="1121395"/>
          </a:xfrm>
          <a:custGeom>
            <a:avLst/>
            <a:gdLst>
              <a:gd name="connsiteX0" fmla="*/ 0 w 2079501"/>
              <a:gd name="connsiteY0" fmla="*/ 0 h 1121395"/>
              <a:gd name="connsiteX1" fmla="*/ 1779903 w 2079501"/>
              <a:gd name="connsiteY1" fmla="*/ 0 h 1121395"/>
              <a:gd name="connsiteX2" fmla="*/ 2079501 w 2079501"/>
              <a:gd name="connsiteY2" fmla="*/ 559907 h 1121395"/>
              <a:gd name="connsiteX3" fmla="*/ 1779903 w 2079501"/>
              <a:gd name="connsiteY3" fmla="*/ 1121395 h 1121395"/>
              <a:gd name="connsiteX4" fmla="*/ 0 w 2079501"/>
              <a:gd name="connsiteY4" fmla="*/ 1121395 h 1121395"/>
              <a:gd name="connsiteX5" fmla="*/ 299475 w 2079501"/>
              <a:gd name="connsiteY5" fmla="*/ 559907 h 112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9501" h="1121395">
                <a:moveTo>
                  <a:pt x="0" y="0"/>
                </a:moveTo>
                <a:lnTo>
                  <a:pt x="1779903" y="0"/>
                </a:lnTo>
                <a:lnTo>
                  <a:pt x="2079501" y="559907"/>
                </a:lnTo>
                <a:lnTo>
                  <a:pt x="1779903" y="1121395"/>
                </a:lnTo>
                <a:lnTo>
                  <a:pt x="0" y="1121395"/>
                </a:lnTo>
                <a:lnTo>
                  <a:pt x="299475" y="559907"/>
                </a:lnTo>
                <a:close/>
              </a:path>
            </a:pathLst>
          </a:custGeom>
          <a:solidFill>
            <a:srgbClr val="ED1847"/>
          </a:solidFill>
        </p:spPr>
        <p:txBody>
          <a:bodyPr wrap="square" lIns="288000" rIns="216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07" name="Textplatzhalter 77">
            <a:extLst>
              <a:ext uri="{FF2B5EF4-FFF2-40B4-BE49-F238E27FC236}">
                <a16:creationId xmlns:a16="http://schemas.microsoft.com/office/drawing/2014/main" id="{3F9584DD-E9E6-419C-B698-A4696622C2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87954" y="2777383"/>
            <a:ext cx="1334973" cy="3504580"/>
          </a:xfrm>
          <a:blipFill dpi="0" rotWithShape="1">
            <a:blip r:embed="rId2"/>
            <a:srcRect/>
            <a:tile tx="0" ty="0" sx="50000" sy="50000" flip="none" algn="tl"/>
          </a:blipFill>
        </p:spPr>
        <p:txBody>
          <a:bodyPr lIns="288000" tIns="144000" rIns="14400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Font typeface="Arial" panose="020B0604020202020204" pitchFamily="34" charset="0"/>
              <a:buNone/>
              <a:defRPr cap="none" baseline="0">
                <a:latin typeface="+mn-lt"/>
              </a:defRPr>
            </a:lvl2pPr>
            <a:lvl3pPr marL="288000" indent="-288000">
              <a:buFont typeface="Proxima Nova Rg" panose="02000506030000020004" pitchFamily="50" charset="0"/>
              <a:buChar char="—"/>
              <a:defRPr/>
            </a:lvl3pPr>
            <a:lvl4pPr marL="288000" indent="-288000"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99" name="Textplatzhalter 98">
            <a:extLst>
              <a:ext uri="{FF2B5EF4-FFF2-40B4-BE49-F238E27FC236}">
                <a16:creationId xmlns:a16="http://schemas.microsoft.com/office/drawing/2014/main" id="{13E3BD83-7991-4745-8F97-94891E09C7D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76940" y="1583988"/>
            <a:ext cx="1334990" cy="1121395"/>
          </a:xfrm>
          <a:custGeom>
            <a:avLst/>
            <a:gdLst>
              <a:gd name="connsiteX0" fmla="*/ 0 w 1779987"/>
              <a:gd name="connsiteY0" fmla="*/ 0 h 1121395"/>
              <a:gd name="connsiteX1" fmla="*/ 1480389 w 1779987"/>
              <a:gd name="connsiteY1" fmla="*/ 0 h 1121395"/>
              <a:gd name="connsiteX2" fmla="*/ 1779987 w 1779987"/>
              <a:gd name="connsiteY2" fmla="*/ 559907 h 1121395"/>
              <a:gd name="connsiteX3" fmla="*/ 1480389 w 1779987"/>
              <a:gd name="connsiteY3" fmla="*/ 1121395 h 1121395"/>
              <a:gd name="connsiteX4" fmla="*/ 0 w 1779987"/>
              <a:gd name="connsiteY4" fmla="*/ 1121395 h 1121395"/>
              <a:gd name="connsiteX5" fmla="*/ 299475 w 1779987"/>
              <a:gd name="connsiteY5" fmla="*/ 559907 h 112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9987" h="1121395">
                <a:moveTo>
                  <a:pt x="0" y="0"/>
                </a:moveTo>
                <a:lnTo>
                  <a:pt x="1480389" y="0"/>
                </a:lnTo>
                <a:lnTo>
                  <a:pt x="1779987" y="559907"/>
                </a:lnTo>
                <a:lnTo>
                  <a:pt x="1480389" y="1121395"/>
                </a:lnTo>
                <a:lnTo>
                  <a:pt x="0" y="1121395"/>
                </a:lnTo>
                <a:lnTo>
                  <a:pt x="299475" y="559907"/>
                </a:lnTo>
                <a:close/>
              </a:path>
            </a:pathLst>
          </a:custGeom>
          <a:solidFill>
            <a:srgbClr val="ED1847"/>
          </a:solidFill>
        </p:spPr>
        <p:txBody>
          <a:bodyPr wrap="square" lIns="288000" rIns="216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97" name="Textplatzhalter 77">
            <a:extLst>
              <a:ext uri="{FF2B5EF4-FFF2-40B4-BE49-F238E27FC236}">
                <a16:creationId xmlns:a16="http://schemas.microsoft.com/office/drawing/2014/main" id="{D4CC4AF1-6746-453F-9C2C-0EE4A810D0F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76939" y="2777383"/>
            <a:ext cx="1334973" cy="3504580"/>
          </a:xfrm>
          <a:blipFill dpi="0" rotWithShape="1">
            <a:blip r:embed="rId2"/>
            <a:srcRect/>
            <a:tile tx="0" ty="0" sx="50000" sy="50000" flip="none" algn="tl"/>
          </a:blipFill>
        </p:spPr>
        <p:txBody>
          <a:bodyPr lIns="288000" tIns="144000" rIns="14400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Font typeface="Arial" panose="020B0604020202020204" pitchFamily="34" charset="0"/>
              <a:buNone/>
              <a:defRPr cap="none" baseline="0">
                <a:latin typeface="+mn-lt"/>
              </a:defRPr>
            </a:lvl2pPr>
            <a:lvl3pPr marL="288000" indent="-288000">
              <a:buFont typeface="Proxima Nova Rg" panose="02000506030000020004" pitchFamily="50" charset="0"/>
              <a:buChar char="—"/>
              <a:defRPr/>
            </a:lvl3pPr>
            <a:lvl4pPr marL="288000" indent="-288000"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13667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ject Plan 2"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ellenplatzhalter 6">
            <a:extLst>
              <a:ext uri="{FF2B5EF4-FFF2-40B4-BE49-F238E27FC236}">
                <a16:creationId xmlns:a16="http://schemas.microsoft.com/office/drawing/2014/main" id="{CC096DAE-7AA2-48FF-80EF-8246C881AD38}"/>
              </a:ext>
            </a:extLst>
          </p:cNvPr>
          <p:cNvSpPr>
            <a:spLocks noGrp="1"/>
          </p:cNvSpPr>
          <p:nvPr>
            <p:ph type="tbl" sz="quarter" idx="31" hasCustomPrompt="1"/>
          </p:nvPr>
        </p:nvSpPr>
        <p:spPr>
          <a:xfrm>
            <a:off x="432197" y="2504563"/>
            <a:ext cx="8280900" cy="38100"/>
          </a:xfrm>
          <a:solidFill>
            <a:srgbClr val="6A6E7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 sz="100">
                <a:solidFill>
                  <a:srgbClr val="6A6E7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458975F-7B24-4090-9AFE-E09753E08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0B3D7C-DFEA-0449-9E9B-FD6A821D3240}" type="datetime1">
              <a:rPr lang="en-US" smtClean="0"/>
              <a:t>3/10/26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FB3F59-5E20-43AF-B680-AB8B92C1C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ATOMIC PowerPoint Template 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49212C8-BB6E-4B50-8106-50997873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48DE12-5DC7-4053-8634-C9D775D32B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9" name="Freeform 5">
            <a:extLst>
              <a:ext uri="{FF2B5EF4-FFF2-40B4-BE49-F238E27FC236}">
                <a16:creationId xmlns:a16="http://schemas.microsoft.com/office/drawing/2014/main" id="{3D8BBF70-EB28-4E78-9D63-6A515BC12821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432000" y="452126"/>
            <a:ext cx="891000" cy="333357"/>
          </a:xfrm>
          <a:custGeom>
            <a:avLst/>
            <a:gdLst>
              <a:gd name="T0" fmla="*/ 1330 w 4535"/>
              <a:gd name="T1" fmla="*/ 474 h 1269"/>
              <a:gd name="T2" fmla="*/ 1265 w 4535"/>
              <a:gd name="T3" fmla="*/ 981 h 1269"/>
              <a:gd name="T4" fmla="*/ 1559 w 4535"/>
              <a:gd name="T5" fmla="*/ 905 h 1269"/>
              <a:gd name="T6" fmla="*/ 1784 w 4535"/>
              <a:gd name="T7" fmla="*/ 981 h 1269"/>
              <a:gd name="T8" fmla="*/ 1354 w 4535"/>
              <a:gd name="T9" fmla="*/ 788 h 1269"/>
              <a:gd name="T10" fmla="*/ 1432 w 4535"/>
              <a:gd name="T11" fmla="*/ 631 h 1269"/>
              <a:gd name="T12" fmla="*/ 1354 w 4535"/>
              <a:gd name="T13" fmla="*/ 788 h 1269"/>
              <a:gd name="T14" fmla="*/ 1862 w 4535"/>
              <a:gd name="T15" fmla="*/ 624 h 1269"/>
              <a:gd name="T16" fmla="*/ 2039 w 4535"/>
              <a:gd name="T17" fmla="*/ 981 h 1269"/>
              <a:gd name="T18" fmla="*/ 2219 w 4535"/>
              <a:gd name="T19" fmla="*/ 624 h 1269"/>
              <a:gd name="T20" fmla="*/ 1683 w 4535"/>
              <a:gd name="T21" fmla="*/ 477 h 1269"/>
              <a:gd name="T22" fmla="*/ 2550 w 4535"/>
              <a:gd name="T23" fmla="*/ 464 h 1269"/>
              <a:gd name="T24" fmla="*/ 2550 w 4535"/>
              <a:gd name="T25" fmla="*/ 996 h 1269"/>
              <a:gd name="T26" fmla="*/ 2550 w 4535"/>
              <a:gd name="T27" fmla="*/ 464 h 1269"/>
              <a:gd name="T28" fmla="*/ 2431 w 4535"/>
              <a:gd name="T29" fmla="*/ 730 h 1269"/>
              <a:gd name="T30" fmla="*/ 2671 w 4535"/>
              <a:gd name="T31" fmla="*/ 730 h 1269"/>
              <a:gd name="T32" fmla="*/ 4242 w 4535"/>
              <a:gd name="T33" fmla="*/ 865 h 1269"/>
              <a:gd name="T34" fmla="*/ 4241 w 4535"/>
              <a:gd name="T35" fmla="*/ 595 h 1269"/>
              <a:gd name="T36" fmla="*/ 4535 w 4535"/>
              <a:gd name="T37" fmla="*/ 652 h 1269"/>
              <a:gd name="T38" fmla="*/ 3933 w 4535"/>
              <a:gd name="T39" fmla="*/ 731 h 1269"/>
              <a:gd name="T40" fmla="*/ 4535 w 4535"/>
              <a:gd name="T41" fmla="*/ 799 h 1269"/>
              <a:gd name="T42" fmla="*/ 4242 w 4535"/>
              <a:gd name="T43" fmla="*/ 865 h 1269"/>
              <a:gd name="T44" fmla="*/ 3878 w 4535"/>
              <a:gd name="T45" fmla="*/ 981 h 1269"/>
              <a:gd name="T46" fmla="*/ 3707 w 4535"/>
              <a:gd name="T47" fmla="*/ 477 h 1269"/>
              <a:gd name="T48" fmla="*/ 3396 w 4535"/>
              <a:gd name="T49" fmla="*/ 477 h 1269"/>
              <a:gd name="T50" fmla="*/ 3270 w 4535"/>
              <a:gd name="T51" fmla="*/ 790 h 1269"/>
              <a:gd name="T52" fmla="*/ 2913 w 4535"/>
              <a:gd name="T53" fmla="*/ 477 h 1269"/>
              <a:gd name="T54" fmla="*/ 3081 w 4535"/>
              <a:gd name="T55" fmla="*/ 981 h 1269"/>
              <a:gd name="T56" fmla="*/ 3086 w 4535"/>
              <a:gd name="T57" fmla="*/ 687 h 1269"/>
              <a:gd name="T58" fmla="*/ 3337 w 4535"/>
              <a:gd name="T59" fmla="*/ 981 h 1269"/>
              <a:gd name="T60" fmla="*/ 3463 w 4535"/>
              <a:gd name="T61" fmla="*/ 687 h 1269"/>
              <a:gd name="T62" fmla="*/ 3631 w 4535"/>
              <a:gd name="T63" fmla="*/ 981 h 1269"/>
              <a:gd name="T64" fmla="*/ 3396 w 4535"/>
              <a:gd name="T65" fmla="*/ 477 h 1269"/>
              <a:gd name="T66" fmla="*/ 464 w 4535"/>
              <a:gd name="T67" fmla="*/ 1026 h 1269"/>
              <a:gd name="T68" fmla="*/ 0 w 4535"/>
              <a:gd name="T69" fmla="*/ 1264 h 1269"/>
              <a:gd name="T70" fmla="*/ 317 w 4535"/>
              <a:gd name="T71" fmla="*/ 692 h 1269"/>
              <a:gd name="T72" fmla="*/ 469 w 4535"/>
              <a:gd name="T73" fmla="*/ 0 h 1269"/>
              <a:gd name="T74" fmla="*/ 715 w 4535"/>
              <a:gd name="T75" fmla="*/ 928 h 1269"/>
              <a:gd name="T76" fmla="*/ 928 w 4535"/>
              <a:gd name="T77" fmla="*/ 1269 h 1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535" h="1269">
                <a:moveTo>
                  <a:pt x="1529" y="474"/>
                </a:moveTo>
                <a:cubicBezTo>
                  <a:pt x="1330" y="474"/>
                  <a:pt x="1330" y="474"/>
                  <a:pt x="1330" y="474"/>
                </a:cubicBezTo>
                <a:cubicBezTo>
                  <a:pt x="1075" y="981"/>
                  <a:pt x="1075" y="981"/>
                  <a:pt x="1075" y="981"/>
                </a:cubicBezTo>
                <a:cubicBezTo>
                  <a:pt x="1265" y="981"/>
                  <a:pt x="1265" y="981"/>
                  <a:pt x="1265" y="981"/>
                </a:cubicBezTo>
                <a:cubicBezTo>
                  <a:pt x="1300" y="905"/>
                  <a:pt x="1300" y="905"/>
                  <a:pt x="1300" y="905"/>
                </a:cubicBezTo>
                <a:cubicBezTo>
                  <a:pt x="1559" y="905"/>
                  <a:pt x="1559" y="905"/>
                  <a:pt x="1559" y="905"/>
                </a:cubicBezTo>
                <a:cubicBezTo>
                  <a:pt x="1594" y="981"/>
                  <a:pt x="1594" y="981"/>
                  <a:pt x="1594" y="981"/>
                </a:cubicBezTo>
                <a:cubicBezTo>
                  <a:pt x="1784" y="981"/>
                  <a:pt x="1784" y="981"/>
                  <a:pt x="1784" y="981"/>
                </a:cubicBezTo>
                <a:lnTo>
                  <a:pt x="1529" y="474"/>
                </a:lnTo>
                <a:close/>
                <a:moveTo>
                  <a:pt x="1354" y="788"/>
                </a:moveTo>
                <a:cubicBezTo>
                  <a:pt x="1427" y="631"/>
                  <a:pt x="1427" y="631"/>
                  <a:pt x="1427" y="631"/>
                </a:cubicBezTo>
                <a:cubicBezTo>
                  <a:pt x="1432" y="631"/>
                  <a:pt x="1432" y="631"/>
                  <a:pt x="1432" y="631"/>
                </a:cubicBezTo>
                <a:cubicBezTo>
                  <a:pt x="1505" y="788"/>
                  <a:pt x="1505" y="788"/>
                  <a:pt x="1505" y="788"/>
                </a:cubicBezTo>
                <a:lnTo>
                  <a:pt x="1354" y="788"/>
                </a:lnTo>
                <a:close/>
                <a:moveTo>
                  <a:pt x="1683" y="624"/>
                </a:moveTo>
                <a:cubicBezTo>
                  <a:pt x="1862" y="624"/>
                  <a:pt x="1862" y="624"/>
                  <a:pt x="1862" y="624"/>
                </a:cubicBezTo>
                <a:cubicBezTo>
                  <a:pt x="1862" y="981"/>
                  <a:pt x="1862" y="981"/>
                  <a:pt x="1862" y="981"/>
                </a:cubicBezTo>
                <a:cubicBezTo>
                  <a:pt x="2039" y="981"/>
                  <a:pt x="2039" y="981"/>
                  <a:pt x="2039" y="981"/>
                </a:cubicBezTo>
                <a:cubicBezTo>
                  <a:pt x="2039" y="624"/>
                  <a:pt x="2039" y="624"/>
                  <a:pt x="2039" y="624"/>
                </a:cubicBezTo>
                <a:cubicBezTo>
                  <a:pt x="2219" y="624"/>
                  <a:pt x="2219" y="624"/>
                  <a:pt x="2219" y="624"/>
                </a:cubicBezTo>
                <a:cubicBezTo>
                  <a:pt x="2219" y="477"/>
                  <a:pt x="2219" y="477"/>
                  <a:pt x="2219" y="477"/>
                </a:cubicBezTo>
                <a:cubicBezTo>
                  <a:pt x="1683" y="477"/>
                  <a:pt x="1683" y="477"/>
                  <a:pt x="1683" y="477"/>
                </a:cubicBezTo>
                <a:lnTo>
                  <a:pt x="1683" y="624"/>
                </a:lnTo>
                <a:close/>
                <a:moveTo>
                  <a:pt x="2550" y="464"/>
                </a:moveTo>
                <a:cubicBezTo>
                  <a:pt x="2340" y="464"/>
                  <a:pt x="2243" y="566"/>
                  <a:pt x="2243" y="730"/>
                </a:cubicBezTo>
                <a:cubicBezTo>
                  <a:pt x="2243" y="890"/>
                  <a:pt x="2341" y="996"/>
                  <a:pt x="2550" y="996"/>
                </a:cubicBezTo>
                <a:cubicBezTo>
                  <a:pt x="2761" y="996"/>
                  <a:pt x="2859" y="893"/>
                  <a:pt x="2859" y="730"/>
                </a:cubicBezTo>
                <a:cubicBezTo>
                  <a:pt x="2859" y="568"/>
                  <a:pt x="2761" y="464"/>
                  <a:pt x="2550" y="464"/>
                </a:cubicBezTo>
                <a:moveTo>
                  <a:pt x="2550" y="865"/>
                </a:moveTo>
                <a:cubicBezTo>
                  <a:pt x="2456" y="865"/>
                  <a:pt x="2431" y="805"/>
                  <a:pt x="2431" y="730"/>
                </a:cubicBezTo>
                <a:cubicBezTo>
                  <a:pt x="2431" y="658"/>
                  <a:pt x="2456" y="595"/>
                  <a:pt x="2550" y="595"/>
                </a:cubicBezTo>
                <a:cubicBezTo>
                  <a:pt x="2647" y="595"/>
                  <a:pt x="2671" y="655"/>
                  <a:pt x="2671" y="730"/>
                </a:cubicBezTo>
                <a:cubicBezTo>
                  <a:pt x="2671" y="803"/>
                  <a:pt x="2647" y="865"/>
                  <a:pt x="2550" y="865"/>
                </a:cubicBezTo>
                <a:moveTo>
                  <a:pt x="4242" y="865"/>
                </a:moveTo>
                <a:cubicBezTo>
                  <a:pt x="4148" y="865"/>
                  <a:pt x="4122" y="804"/>
                  <a:pt x="4122" y="728"/>
                </a:cubicBezTo>
                <a:cubicBezTo>
                  <a:pt x="4122" y="656"/>
                  <a:pt x="4146" y="595"/>
                  <a:pt x="4241" y="595"/>
                </a:cubicBezTo>
                <a:cubicBezTo>
                  <a:pt x="4300" y="595"/>
                  <a:pt x="4332" y="617"/>
                  <a:pt x="4347" y="652"/>
                </a:cubicBezTo>
                <a:cubicBezTo>
                  <a:pt x="4535" y="652"/>
                  <a:pt x="4535" y="652"/>
                  <a:pt x="4535" y="652"/>
                </a:cubicBezTo>
                <a:cubicBezTo>
                  <a:pt x="4509" y="533"/>
                  <a:pt x="4420" y="464"/>
                  <a:pt x="4242" y="464"/>
                </a:cubicBezTo>
                <a:cubicBezTo>
                  <a:pt x="4032" y="464"/>
                  <a:pt x="3933" y="568"/>
                  <a:pt x="3933" y="731"/>
                </a:cubicBezTo>
                <a:cubicBezTo>
                  <a:pt x="3933" y="892"/>
                  <a:pt x="4031" y="996"/>
                  <a:pt x="4241" y="996"/>
                </a:cubicBezTo>
                <a:cubicBezTo>
                  <a:pt x="4419" y="996"/>
                  <a:pt x="4509" y="922"/>
                  <a:pt x="4535" y="799"/>
                </a:cubicBezTo>
                <a:cubicBezTo>
                  <a:pt x="4351" y="799"/>
                  <a:pt x="4351" y="799"/>
                  <a:pt x="4351" y="799"/>
                </a:cubicBezTo>
                <a:cubicBezTo>
                  <a:pt x="4333" y="839"/>
                  <a:pt x="4309" y="865"/>
                  <a:pt x="4242" y="865"/>
                </a:cubicBezTo>
                <a:moveTo>
                  <a:pt x="3707" y="981"/>
                </a:moveTo>
                <a:cubicBezTo>
                  <a:pt x="3878" y="981"/>
                  <a:pt x="3878" y="981"/>
                  <a:pt x="3878" y="981"/>
                </a:cubicBezTo>
                <a:cubicBezTo>
                  <a:pt x="3878" y="477"/>
                  <a:pt x="3878" y="477"/>
                  <a:pt x="3878" y="477"/>
                </a:cubicBezTo>
                <a:cubicBezTo>
                  <a:pt x="3707" y="477"/>
                  <a:pt x="3707" y="477"/>
                  <a:pt x="3707" y="477"/>
                </a:cubicBezTo>
                <a:lnTo>
                  <a:pt x="3707" y="981"/>
                </a:lnTo>
                <a:close/>
                <a:moveTo>
                  <a:pt x="3396" y="477"/>
                </a:moveTo>
                <a:cubicBezTo>
                  <a:pt x="3274" y="790"/>
                  <a:pt x="3274" y="790"/>
                  <a:pt x="3274" y="790"/>
                </a:cubicBezTo>
                <a:cubicBezTo>
                  <a:pt x="3270" y="790"/>
                  <a:pt x="3270" y="790"/>
                  <a:pt x="3270" y="790"/>
                </a:cubicBezTo>
                <a:cubicBezTo>
                  <a:pt x="3147" y="477"/>
                  <a:pt x="3147" y="477"/>
                  <a:pt x="3147" y="477"/>
                </a:cubicBezTo>
                <a:cubicBezTo>
                  <a:pt x="2913" y="477"/>
                  <a:pt x="2913" y="477"/>
                  <a:pt x="2913" y="477"/>
                </a:cubicBezTo>
                <a:cubicBezTo>
                  <a:pt x="2913" y="981"/>
                  <a:pt x="2913" y="981"/>
                  <a:pt x="2913" y="981"/>
                </a:cubicBezTo>
                <a:cubicBezTo>
                  <a:pt x="3081" y="981"/>
                  <a:pt x="3081" y="981"/>
                  <a:pt x="3081" y="981"/>
                </a:cubicBezTo>
                <a:cubicBezTo>
                  <a:pt x="3081" y="687"/>
                  <a:pt x="3081" y="687"/>
                  <a:pt x="3081" y="687"/>
                </a:cubicBezTo>
                <a:cubicBezTo>
                  <a:pt x="3086" y="687"/>
                  <a:pt x="3086" y="687"/>
                  <a:pt x="3086" y="687"/>
                </a:cubicBezTo>
                <a:cubicBezTo>
                  <a:pt x="3208" y="981"/>
                  <a:pt x="3208" y="981"/>
                  <a:pt x="3208" y="981"/>
                </a:cubicBezTo>
                <a:cubicBezTo>
                  <a:pt x="3337" y="981"/>
                  <a:pt x="3337" y="981"/>
                  <a:pt x="3337" y="981"/>
                </a:cubicBezTo>
                <a:cubicBezTo>
                  <a:pt x="3458" y="687"/>
                  <a:pt x="3458" y="687"/>
                  <a:pt x="3458" y="687"/>
                </a:cubicBezTo>
                <a:cubicBezTo>
                  <a:pt x="3463" y="687"/>
                  <a:pt x="3463" y="687"/>
                  <a:pt x="3463" y="687"/>
                </a:cubicBezTo>
                <a:cubicBezTo>
                  <a:pt x="3463" y="981"/>
                  <a:pt x="3463" y="981"/>
                  <a:pt x="3463" y="981"/>
                </a:cubicBezTo>
                <a:cubicBezTo>
                  <a:pt x="3631" y="981"/>
                  <a:pt x="3631" y="981"/>
                  <a:pt x="3631" y="981"/>
                </a:cubicBezTo>
                <a:cubicBezTo>
                  <a:pt x="3631" y="477"/>
                  <a:pt x="3631" y="477"/>
                  <a:pt x="3631" y="477"/>
                </a:cubicBezTo>
                <a:lnTo>
                  <a:pt x="3396" y="477"/>
                </a:lnTo>
                <a:close/>
                <a:moveTo>
                  <a:pt x="467" y="1026"/>
                </a:moveTo>
                <a:cubicBezTo>
                  <a:pt x="464" y="1026"/>
                  <a:pt x="464" y="1026"/>
                  <a:pt x="464" y="1026"/>
                </a:cubicBezTo>
                <a:cubicBezTo>
                  <a:pt x="3" y="1269"/>
                  <a:pt x="3" y="1269"/>
                  <a:pt x="3" y="1269"/>
                </a:cubicBezTo>
                <a:cubicBezTo>
                  <a:pt x="0" y="1264"/>
                  <a:pt x="0" y="1264"/>
                  <a:pt x="0" y="1264"/>
                </a:cubicBezTo>
                <a:cubicBezTo>
                  <a:pt x="216" y="928"/>
                  <a:pt x="216" y="928"/>
                  <a:pt x="216" y="928"/>
                </a:cubicBezTo>
                <a:cubicBezTo>
                  <a:pt x="285" y="820"/>
                  <a:pt x="295" y="795"/>
                  <a:pt x="317" y="692"/>
                </a:cubicBezTo>
                <a:cubicBezTo>
                  <a:pt x="462" y="0"/>
                  <a:pt x="462" y="0"/>
                  <a:pt x="462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614" y="692"/>
                  <a:pt x="614" y="692"/>
                  <a:pt x="614" y="692"/>
                </a:cubicBezTo>
                <a:cubicBezTo>
                  <a:pt x="636" y="795"/>
                  <a:pt x="646" y="820"/>
                  <a:pt x="715" y="928"/>
                </a:cubicBezTo>
                <a:cubicBezTo>
                  <a:pt x="931" y="1264"/>
                  <a:pt x="931" y="1264"/>
                  <a:pt x="931" y="1264"/>
                </a:cubicBezTo>
                <a:cubicBezTo>
                  <a:pt x="928" y="1269"/>
                  <a:pt x="928" y="1269"/>
                  <a:pt x="928" y="1269"/>
                </a:cubicBezTo>
                <a:lnTo>
                  <a:pt x="467" y="10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noProof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2644050-DBF7-4582-A5AA-AE77DBC9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5A0527D5-AE15-4E69-AF06-D33EFB95F4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245463" y="1583988"/>
            <a:ext cx="486000" cy="647999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46" name="Bildplatzhalter 7">
            <a:extLst>
              <a:ext uri="{FF2B5EF4-FFF2-40B4-BE49-F238E27FC236}">
                <a16:creationId xmlns:a16="http://schemas.microsoft.com/office/drawing/2014/main" id="{3829BDF2-9271-4545-847F-B1ECEC55B9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12448" y="1583988"/>
            <a:ext cx="486000" cy="647999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44" name="Textplatzhalter 43">
            <a:extLst>
              <a:ext uri="{FF2B5EF4-FFF2-40B4-BE49-F238E27FC236}">
                <a16:creationId xmlns:a16="http://schemas.microsoft.com/office/drawing/2014/main" id="{3C81833E-3C55-4359-9D2B-DECA774542F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53463" y="2343613"/>
            <a:ext cx="270000" cy="360000"/>
          </a:xfrm>
          <a:solidFill>
            <a:srgbClr val="ED1847"/>
          </a:solidFill>
          <a:ln w="63500">
            <a:solidFill>
              <a:srgbClr val="323232"/>
            </a:solidFill>
            <a:miter lim="800000"/>
          </a:ln>
        </p:spPr>
        <p:txBody>
          <a:bodyPr rIns="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#</a:t>
            </a:r>
          </a:p>
        </p:txBody>
      </p:sp>
      <p:sp>
        <p:nvSpPr>
          <p:cNvPr id="55" name="Textplatzhalter 43">
            <a:extLst>
              <a:ext uri="{FF2B5EF4-FFF2-40B4-BE49-F238E27FC236}">
                <a16:creationId xmlns:a16="http://schemas.microsoft.com/office/drawing/2014/main" id="{1AF52AB9-EF55-428B-8D69-C2025B3666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20448" y="2343613"/>
            <a:ext cx="270000" cy="360000"/>
          </a:xfrm>
          <a:solidFill>
            <a:srgbClr val="ED1847"/>
          </a:solidFill>
          <a:ln w="63500">
            <a:solidFill>
              <a:srgbClr val="323232"/>
            </a:solidFill>
            <a:miter lim="800000"/>
          </a:ln>
        </p:spPr>
        <p:txBody>
          <a:bodyPr rIns="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#</a:t>
            </a:r>
          </a:p>
        </p:txBody>
      </p:sp>
      <p:sp>
        <p:nvSpPr>
          <p:cNvPr id="53" name="Textplatzhalter 52">
            <a:extLst>
              <a:ext uri="{FF2B5EF4-FFF2-40B4-BE49-F238E27FC236}">
                <a16:creationId xmlns:a16="http://schemas.microsoft.com/office/drawing/2014/main" id="{C6106ADB-DF38-4ABA-9937-113BD431D62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31981" y="2773797"/>
            <a:ext cx="4112964" cy="3508159"/>
          </a:xfrm>
        </p:spPr>
        <p:txBody>
          <a:bodyPr lIns="216000" tIns="72000" rIns="216000" bIns="144000"/>
          <a:lstStyle>
            <a:lvl1pPr marL="0" indent="0" algn="ctr"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marL="406800" indent="-406800">
              <a:spcAft>
                <a:spcPts val="400"/>
              </a:spcAft>
              <a:buFontTx/>
              <a:buBlip>
                <a:blip r:embed="rId2"/>
              </a:buBlip>
              <a:defRPr sz="1400">
                <a:solidFill>
                  <a:srgbClr val="FFFFFF"/>
                </a:solidFill>
              </a:defRPr>
            </a:lvl2pPr>
            <a:lvl3pPr marL="0" indent="0" algn="ctr">
              <a:spcAft>
                <a:spcPts val="200"/>
              </a:spcAft>
              <a:buFont typeface="Arial" panose="020B0604020202020204" pitchFamily="34" charset="0"/>
              <a:buNone/>
              <a:defRPr sz="1200">
                <a:solidFill>
                  <a:srgbClr val="FFFFFF"/>
                </a:solidFill>
              </a:defRPr>
            </a:lvl3pPr>
            <a:lvl4pPr marL="216000" indent="-216000">
              <a:spcAft>
                <a:spcPts val="200"/>
              </a:spcAft>
              <a:buFont typeface="Proxima Nova Rg" panose="02000506030000020004" pitchFamily="50" charset="0"/>
              <a:buChar char="—"/>
              <a:defRPr sz="1200">
                <a:solidFill>
                  <a:srgbClr val="FFFFFF"/>
                </a:solidFill>
              </a:defRPr>
            </a:lvl4pPr>
            <a:lvl5pPr marL="0" indent="0" algn="ctr">
              <a:spcAft>
                <a:spcPts val="200"/>
              </a:spcAft>
              <a:buFont typeface="Proxima Nova Rg" panose="02000506030000020004" pitchFamily="50" charset="0"/>
              <a:buNone/>
              <a:defRPr sz="1000" cap="none" baseline="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4" name="Textplatzhalter 52">
            <a:extLst>
              <a:ext uri="{FF2B5EF4-FFF2-40B4-BE49-F238E27FC236}">
                <a16:creationId xmlns:a16="http://schemas.microsoft.com/office/drawing/2014/main" id="{BC49A3D2-62CF-4C05-80BB-8C653BCBA8D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598966" y="2773797"/>
            <a:ext cx="4112964" cy="3508159"/>
          </a:xfrm>
        </p:spPr>
        <p:txBody>
          <a:bodyPr lIns="216000" tIns="72000" rIns="216000" bIns="144000"/>
          <a:lstStyle>
            <a:lvl1pPr marL="0" indent="0" algn="ctr"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marL="406800" indent="-406800">
              <a:spcAft>
                <a:spcPts val="400"/>
              </a:spcAft>
              <a:buFontTx/>
              <a:buBlip>
                <a:blip r:embed="rId2"/>
              </a:buBlip>
              <a:defRPr sz="1400">
                <a:solidFill>
                  <a:srgbClr val="FFFFFF"/>
                </a:solidFill>
              </a:defRPr>
            </a:lvl2pPr>
            <a:lvl3pPr marL="0" indent="0" algn="ctr">
              <a:spcAft>
                <a:spcPts val="200"/>
              </a:spcAft>
              <a:buFont typeface="Arial" panose="020B0604020202020204" pitchFamily="34" charset="0"/>
              <a:buNone/>
              <a:defRPr sz="1200">
                <a:solidFill>
                  <a:srgbClr val="FFFFFF"/>
                </a:solidFill>
              </a:defRPr>
            </a:lvl3pPr>
            <a:lvl4pPr marL="216000" indent="-216000">
              <a:spcAft>
                <a:spcPts val="200"/>
              </a:spcAft>
              <a:buFont typeface="Proxima Nova Rg" panose="02000506030000020004" pitchFamily="50" charset="0"/>
              <a:buChar char="—"/>
              <a:defRPr sz="1200">
                <a:solidFill>
                  <a:srgbClr val="FFFFFF"/>
                </a:solidFill>
              </a:defRPr>
            </a:lvl4pPr>
            <a:lvl5pPr marL="0" indent="0" algn="ctr">
              <a:spcAft>
                <a:spcPts val="200"/>
              </a:spcAft>
              <a:buFont typeface="Proxima Nova Rg" panose="02000506030000020004" pitchFamily="50" charset="0"/>
              <a:buNone/>
              <a:defRPr sz="1000" cap="none" baseline="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8589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ject Plan 3"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abellenplatzhalter 6">
            <a:extLst>
              <a:ext uri="{FF2B5EF4-FFF2-40B4-BE49-F238E27FC236}">
                <a16:creationId xmlns:a16="http://schemas.microsoft.com/office/drawing/2014/main" id="{4E62368A-EFD2-4FB6-9254-80130D7DC41B}"/>
              </a:ext>
            </a:extLst>
          </p:cNvPr>
          <p:cNvSpPr>
            <a:spLocks noGrp="1"/>
          </p:cNvSpPr>
          <p:nvPr>
            <p:ph type="tbl" sz="quarter" idx="32" hasCustomPrompt="1"/>
          </p:nvPr>
        </p:nvSpPr>
        <p:spPr>
          <a:xfrm>
            <a:off x="432197" y="2504563"/>
            <a:ext cx="8280900" cy="38100"/>
          </a:xfrm>
          <a:solidFill>
            <a:srgbClr val="6A6E7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 sz="100">
                <a:solidFill>
                  <a:srgbClr val="6A6E7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458975F-7B24-4090-9AFE-E09753E08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BADA7E-65E0-8949-8895-FA6E70B24B4D}" type="datetime1">
              <a:rPr lang="en-US" smtClean="0"/>
              <a:t>3/10/26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FB3F59-5E20-43AF-B680-AB8B92C1C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ATOMIC PowerPoint Template 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49212C8-BB6E-4B50-8106-50997873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48DE12-5DC7-4053-8634-C9D775D32B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9" name="Freeform 5">
            <a:extLst>
              <a:ext uri="{FF2B5EF4-FFF2-40B4-BE49-F238E27FC236}">
                <a16:creationId xmlns:a16="http://schemas.microsoft.com/office/drawing/2014/main" id="{3D8BBF70-EB28-4E78-9D63-6A515BC12821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432000" y="452126"/>
            <a:ext cx="891000" cy="333357"/>
          </a:xfrm>
          <a:custGeom>
            <a:avLst/>
            <a:gdLst>
              <a:gd name="T0" fmla="*/ 1330 w 4535"/>
              <a:gd name="T1" fmla="*/ 474 h 1269"/>
              <a:gd name="T2" fmla="*/ 1265 w 4535"/>
              <a:gd name="T3" fmla="*/ 981 h 1269"/>
              <a:gd name="T4" fmla="*/ 1559 w 4535"/>
              <a:gd name="T5" fmla="*/ 905 h 1269"/>
              <a:gd name="T6" fmla="*/ 1784 w 4535"/>
              <a:gd name="T7" fmla="*/ 981 h 1269"/>
              <a:gd name="T8" fmla="*/ 1354 w 4535"/>
              <a:gd name="T9" fmla="*/ 788 h 1269"/>
              <a:gd name="T10" fmla="*/ 1432 w 4535"/>
              <a:gd name="T11" fmla="*/ 631 h 1269"/>
              <a:gd name="T12" fmla="*/ 1354 w 4535"/>
              <a:gd name="T13" fmla="*/ 788 h 1269"/>
              <a:gd name="T14" fmla="*/ 1862 w 4535"/>
              <a:gd name="T15" fmla="*/ 624 h 1269"/>
              <a:gd name="T16" fmla="*/ 2039 w 4535"/>
              <a:gd name="T17" fmla="*/ 981 h 1269"/>
              <a:gd name="T18" fmla="*/ 2219 w 4535"/>
              <a:gd name="T19" fmla="*/ 624 h 1269"/>
              <a:gd name="T20" fmla="*/ 1683 w 4535"/>
              <a:gd name="T21" fmla="*/ 477 h 1269"/>
              <a:gd name="T22" fmla="*/ 2550 w 4535"/>
              <a:gd name="T23" fmla="*/ 464 h 1269"/>
              <a:gd name="T24" fmla="*/ 2550 w 4535"/>
              <a:gd name="T25" fmla="*/ 996 h 1269"/>
              <a:gd name="T26" fmla="*/ 2550 w 4535"/>
              <a:gd name="T27" fmla="*/ 464 h 1269"/>
              <a:gd name="T28" fmla="*/ 2431 w 4535"/>
              <a:gd name="T29" fmla="*/ 730 h 1269"/>
              <a:gd name="T30" fmla="*/ 2671 w 4535"/>
              <a:gd name="T31" fmla="*/ 730 h 1269"/>
              <a:gd name="T32" fmla="*/ 4242 w 4535"/>
              <a:gd name="T33" fmla="*/ 865 h 1269"/>
              <a:gd name="T34" fmla="*/ 4241 w 4535"/>
              <a:gd name="T35" fmla="*/ 595 h 1269"/>
              <a:gd name="T36" fmla="*/ 4535 w 4535"/>
              <a:gd name="T37" fmla="*/ 652 h 1269"/>
              <a:gd name="T38" fmla="*/ 3933 w 4535"/>
              <a:gd name="T39" fmla="*/ 731 h 1269"/>
              <a:gd name="T40" fmla="*/ 4535 w 4535"/>
              <a:gd name="T41" fmla="*/ 799 h 1269"/>
              <a:gd name="T42" fmla="*/ 4242 w 4535"/>
              <a:gd name="T43" fmla="*/ 865 h 1269"/>
              <a:gd name="T44" fmla="*/ 3878 w 4535"/>
              <a:gd name="T45" fmla="*/ 981 h 1269"/>
              <a:gd name="T46" fmla="*/ 3707 w 4535"/>
              <a:gd name="T47" fmla="*/ 477 h 1269"/>
              <a:gd name="T48" fmla="*/ 3396 w 4535"/>
              <a:gd name="T49" fmla="*/ 477 h 1269"/>
              <a:gd name="T50" fmla="*/ 3270 w 4535"/>
              <a:gd name="T51" fmla="*/ 790 h 1269"/>
              <a:gd name="T52" fmla="*/ 2913 w 4535"/>
              <a:gd name="T53" fmla="*/ 477 h 1269"/>
              <a:gd name="T54" fmla="*/ 3081 w 4535"/>
              <a:gd name="T55" fmla="*/ 981 h 1269"/>
              <a:gd name="T56" fmla="*/ 3086 w 4535"/>
              <a:gd name="T57" fmla="*/ 687 h 1269"/>
              <a:gd name="T58" fmla="*/ 3337 w 4535"/>
              <a:gd name="T59" fmla="*/ 981 h 1269"/>
              <a:gd name="T60" fmla="*/ 3463 w 4535"/>
              <a:gd name="T61" fmla="*/ 687 h 1269"/>
              <a:gd name="T62" fmla="*/ 3631 w 4535"/>
              <a:gd name="T63" fmla="*/ 981 h 1269"/>
              <a:gd name="T64" fmla="*/ 3396 w 4535"/>
              <a:gd name="T65" fmla="*/ 477 h 1269"/>
              <a:gd name="T66" fmla="*/ 464 w 4535"/>
              <a:gd name="T67" fmla="*/ 1026 h 1269"/>
              <a:gd name="T68" fmla="*/ 0 w 4535"/>
              <a:gd name="T69" fmla="*/ 1264 h 1269"/>
              <a:gd name="T70" fmla="*/ 317 w 4535"/>
              <a:gd name="T71" fmla="*/ 692 h 1269"/>
              <a:gd name="T72" fmla="*/ 469 w 4535"/>
              <a:gd name="T73" fmla="*/ 0 h 1269"/>
              <a:gd name="T74" fmla="*/ 715 w 4535"/>
              <a:gd name="T75" fmla="*/ 928 h 1269"/>
              <a:gd name="T76" fmla="*/ 928 w 4535"/>
              <a:gd name="T77" fmla="*/ 1269 h 1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535" h="1269">
                <a:moveTo>
                  <a:pt x="1529" y="474"/>
                </a:moveTo>
                <a:cubicBezTo>
                  <a:pt x="1330" y="474"/>
                  <a:pt x="1330" y="474"/>
                  <a:pt x="1330" y="474"/>
                </a:cubicBezTo>
                <a:cubicBezTo>
                  <a:pt x="1075" y="981"/>
                  <a:pt x="1075" y="981"/>
                  <a:pt x="1075" y="981"/>
                </a:cubicBezTo>
                <a:cubicBezTo>
                  <a:pt x="1265" y="981"/>
                  <a:pt x="1265" y="981"/>
                  <a:pt x="1265" y="981"/>
                </a:cubicBezTo>
                <a:cubicBezTo>
                  <a:pt x="1300" y="905"/>
                  <a:pt x="1300" y="905"/>
                  <a:pt x="1300" y="905"/>
                </a:cubicBezTo>
                <a:cubicBezTo>
                  <a:pt x="1559" y="905"/>
                  <a:pt x="1559" y="905"/>
                  <a:pt x="1559" y="905"/>
                </a:cubicBezTo>
                <a:cubicBezTo>
                  <a:pt x="1594" y="981"/>
                  <a:pt x="1594" y="981"/>
                  <a:pt x="1594" y="981"/>
                </a:cubicBezTo>
                <a:cubicBezTo>
                  <a:pt x="1784" y="981"/>
                  <a:pt x="1784" y="981"/>
                  <a:pt x="1784" y="981"/>
                </a:cubicBezTo>
                <a:lnTo>
                  <a:pt x="1529" y="474"/>
                </a:lnTo>
                <a:close/>
                <a:moveTo>
                  <a:pt x="1354" y="788"/>
                </a:moveTo>
                <a:cubicBezTo>
                  <a:pt x="1427" y="631"/>
                  <a:pt x="1427" y="631"/>
                  <a:pt x="1427" y="631"/>
                </a:cubicBezTo>
                <a:cubicBezTo>
                  <a:pt x="1432" y="631"/>
                  <a:pt x="1432" y="631"/>
                  <a:pt x="1432" y="631"/>
                </a:cubicBezTo>
                <a:cubicBezTo>
                  <a:pt x="1505" y="788"/>
                  <a:pt x="1505" y="788"/>
                  <a:pt x="1505" y="788"/>
                </a:cubicBezTo>
                <a:lnTo>
                  <a:pt x="1354" y="788"/>
                </a:lnTo>
                <a:close/>
                <a:moveTo>
                  <a:pt x="1683" y="624"/>
                </a:moveTo>
                <a:cubicBezTo>
                  <a:pt x="1862" y="624"/>
                  <a:pt x="1862" y="624"/>
                  <a:pt x="1862" y="624"/>
                </a:cubicBezTo>
                <a:cubicBezTo>
                  <a:pt x="1862" y="981"/>
                  <a:pt x="1862" y="981"/>
                  <a:pt x="1862" y="981"/>
                </a:cubicBezTo>
                <a:cubicBezTo>
                  <a:pt x="2039" y="981"/>
                  <a:pt x="2039" y="981"/>
                  <a:pt x="2039" y="981"/>
                </a:cubicBezTo>
                <a:cubicBezTo>
                  <a:pt x="2039" y="624"/>
                  <a:pt x="2039" y="624"/>
                  <a:pt x="2039" y="624"/>
                </a:cubicBezTo>
                <a:cubicBezTo>
                  <a:pt x="2219" y="624"/>
                  <a:pt x="2219" y="624"/>
                  <a:pt x="2219" y="624"/>
                </a:cubicBezTo>
                <a:cubicBezTo>
                  <a:pt x="2219" y="477"/>
                  <a:pt x="2219" y="477"/>
                  <a:pt x="2219" y="477"/>
                </a:cubicBezTo>
                <a:cubicBezTo>
                  <a:pt x="1683" y="477"/>
                  <a:pt x="1683" y="477"/>
                  <a:pt x="1683" y="477"/>
                </a:cubicBezTo>
                <a:lnTo>
                  <a:pt x="1683" y="624"/>
                </a:lnTo>
                <a:close/>
                <a:moveTo>
                  <a:pt x="2550" y="464"/>
                </a:moveTo>
                <a:cubicBezTo>
                  <a:pt x="2340" y="464"/>
                  <a:pt x="2243" y="566"/>
                  <a:pt x="2243" y="730"/>
                </a:cubicBezTo>
                <a:cubicBezTo>
                  <a:pt x="2243" y="890"/>
                  <a:pt x="2341" y="996"/>
                  <a:pt x="2550" y="996"/>
                </a:cubicBezTo>
                <a:cubicBezTo>
                  <a:pt x="2761" y="996"/>
                  <a:pt x="2859" y="893"/>
                  <a:pt x="2859" y="730"/>
                </a:cubicBezTo>
                <a:cubicBezTo>
                  <a:pt x="2859" y="568"/>
                  <a:pt x="2761" y="464"/>
                  <a:pt x="2550" y="464"/>
                </a:cubicBezTo>
                <a:moveTo>
                  <a:pt x="2550" y="865"/>
                </a:moveTo>
                <a:cubicBezTo>
                  <a:pt x="2456" y="865"/>
                  <a:pt x="2431" y="805"/>
                  <a:pt x="2431" y="730"/>
                </a:cubicBezTo>
                <a:cubicBezTo>
                  <a:pt x="2431" y="658"/>
                  <a:pt x="2456" y="595"/>
                  <a:pt x="2550" y="595"/>
                </a:cubicBezTo>
                <a:cubicBezTo>
                  <a:pt x="2647" y="595"/>
                  <a:pt x="2671" y="655"/>
                  <a:pt x="2671" y="730"/>
                </a:cubicBezTo>
                <a:cubicBezTo>
                  <a:pt x="2671" y="803"/>
                  <a:pt x="2647" y="865"/>
                  <a:pt x="2550" y="865"/>
                </a:cubicBezTo>
                <a:moveTo>
                  <a:pt x="4242" y="865"/>
                </a:moveTo>
                <a:cubicBezTo>
                  <a:pt x="4148" y="865"/>
                  <a:pt x="4122" y="804"/>
                  <a:pt x="4122" y="728"/>
                </a:cubicBezTo>
                <a:cubicBezTo>
                  <a:pt x="4122" y="656"/>
                  <a:pt x="4146" y="595"/>
                  <a:pt x="4241" y="595"/>
                </a:cubicBezTo>
                <a:cubicBezTo>
                  <a:pt x="4300" y="595"/>
                  <a:pt x="4332" y="617"/>
                  <a:pt x="4347" y="652"/>
                </a:cubicBezTo>
                <a:cubicBezTo>
                  <a:pt x="4535" y="652"/>
                  <a:pt x="4535" y="652"/>
                  <a:pt x="4535" y="652"/>
                </a:cubicBezTo>
                <a:cubicBezTo>
                  <a:pt x="4509" y="533"/>
                  <a:pt x="4420" y="464"/>
                  <a:pt x="4242" y="464"/>
                </a:cubicBezTo>
                <a:cubicBezTo>
                  <a:pt x="4032" y="464"/>
                  <a:pt x="3933" y="568"/>
                  <a:pt x="3933" y="731"/>
                </a:cubicBezTo>
                <a:cubicBezTo>
                  <a:pt x="3933" y="892"/>
                  <a:pt x="4031" y="996"/>
                  <a:pt x="4241" y="996"/>
                </a:cubicBezTo>
                <a:cubicBezTo>
                  <a:pt x="4419" y="996"/>
                  <a:pt x="4509" y="922"/>
                  <a:pt x="4535" y="799"/>
                </a:cubicBezTo>
                <a:cubicBezTo>
                  <a:pt x="4351" y="799"/>
                  <a:pt x="4351" y="799"/>
                  <a:pt x="4351" y="799"/>
                </a:cubicBezTo>
                <a:cubicBezTo>
                  <a:pt x="4333" y="839"/>
                  <a:pt x="4309" y="865"/>
                  <a:pt x="4242" y="865"/>
                </a:cubicBezTo>
                <a:moveTo>
                  <a:pt x="3707" y="981"/>
                </a:moveTo>
                <a:cubicBezTo>
                  <a:pt x="3878" y="981"/>
                  <a:pt x="3878" y="981"/>
                  <a:pt x="3878" y="981"/>
                </a:cubicBezTo>
                <a:cubicBezTo>
                  <a:pt x="3878" y="477"/>
                  <a:pt x="3878" y="477"/>
                  <a:pt x="3878" y="477"/>
                </a:cubicBezTo>
                <a:cubicBezTo>
                  <a:pt x="3707" y="477"/>
                  <a:pt x="3707" y="477"/>
                  <a:pt x="3707" y="477"/>
                </a:cubicBezTo>
                <a:lnTo>
                  <a:pt x="3707" y="981"/>
                </a:lnTo>
                <a:close/>
                <a:moveTo>
                  <a:pt x="3396" y="477"/>
                </a:moveTo>
                <a:cubicBezTo>
                  <a:pt x="3274" y="790"/>
                  <a:pt x="3274" y="790"/>
                  <a:pt x="3274" y="790"/>
                </a:cubicBezTo>
                <a:cubicBezTo>
                  <a:pt x="3270" y="790"/>
                  <a:pt x="3270" y="790"/>
                  <a:pt x="3270" y="790"/>
                </a:cubicBezTo>
                <a:cubicBezTo>
                  <a:pt x="3147" y="477"/>
                  <a:pt x="3147" y="477"/>
                  <a:pt x="3147" y="477"/>
                </a:cubicBezTo>
                <a:cubicBezTo>
                  <a:pt x="2913" y="477"/>
                  <a:pt x="2913" y="477"/>
                  <a:pt x="2913" y="477"/>
                </a:cubicBezTo>
                <a:cubicBezTo>
                  <a:pt x="2913" y="981"/>
                  <a:pt x="2913" y="981"/>
                  <a:pt x="2913" y="981"/>
                </a:cubicBezTo>
                <a:cubicBezTo>
                  <a:pt x="3081" y="981"/>
                  <a:pt x="3081" y="981"/>
                  <a:pt x="3081" y="981"/>
                </a:cubicBezTo>
                <a:cubicBezTo>
                  <a:pt x="3081" y="687"/>
                  <a:pt x="3081" y="687"/>
                  <a:pt x="3081" y="687"/>
                </a:cubicBezTo>
                <a:cubicBezTo>
                  <a:pt x="3086" y="687"/>
                  <a:pt x="3086" y="687"/>
                  <a:pt x="3086" y="687"/>
                </a:cubicBezTo>
                <a:cubicBezTo>
                  <a:pt x="3208" y="981"/>
                  <a:pt x="3208" y="981"/>
                  <a:pt x="3208" y="981"/>
                </a:cubicBezTo>
                <a:cubicBezTo>
                  <a:pt x="3337" y="981"/>
                  <a:pt x="3337" y="981"/>
                  <a:pt x="3337" y="981"/>
                </a:cubicBezTo>
                <a:cubicBezTo>
                  <a:pt x="3458" y="687"/>
                  <a:pt x="3458" y="687"/>
                  <a:pt x="3458" y="687"/>
                </a:cubicBezTo>
                <a:cubicBezTo>
                  <a:pt x="3463" y="687"/>
                  <a:pt x="3463" y="687"/>
                  <a:pt x="3463" y="687"/>
                </a:cubicBezTo>
                <a:cubicBezTo>
                  <a:pt x="3463" y="981"/>
                  <a:pt x="3463" y="981"/>
                  <a:pt x="3463" y="981"/>
                </a:cubicBezTo>
                <a:cubicBezTo>
                  <a:pt x="3631" y="981"/>
                  <a:pt x="3631" y="981"/>
                  <a:pt x="3631" y="981"/>
                </a:cubicBezTo>
                <a:cubicBezTo>
                  <a:pt x="3631" y="477"/>
                  <a:pt x="3631" y="477"/>
                  <a:pt x="3631" y="477"/>
                </a:cubicBezTo>
                <a:lnTo>
                  <a:pt x="3396" y="477"/>
                </a:lnTo>
                <a:close/>
                <a:moveTo>
                  <a:pt x="467" y="1026"/>
                </a:moveTo>
                <a:cubicBezTo>
                  <a:pt x="464" y="1026"/>
                  <a:pt x="464" y="1026"/>
                  <a:pt x="464" y="1026"/>
                </a:cubicBezTo>
                <a:cubicBezTo>
                  <a:pt x="3" y="1269"/>
                  <a:pt x="3" y="1269"/>
                  <a:pt x="3" y="1269"/>
                </a:cubicBezTo>
                <a:cubicBezTo>
                  <a:pt x="0" y="1264"/>
                  <a:pt x="0" y="1264"/>
                  <a:pt x="0" y="1264"/>
                </a:cubicBezTo>
                <a:cubicBezTo>
                  <a:pt x="216" y="928"/>
                  <a:pt x="216" y="928"/>
                  <a:pt x="216" y="928"/>
                </a:cubicBezTo>
                <a:cubicBezTo>
                  <a:pt x="285" y="820"/>
                  <a:pt x="295" y="795"/>
                  <a:pt x="317" y="692"/>
                </a:cubicBezTo>
                <a:cubicBezTo>
                  <a:pt x="462" y="0"/>
                  <a:pt x="462" y="0"/>
                  <a:pt x="462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614" y="692"/>
                  <a:pt x="614" y="692"/>
                  <a:pt x="614" y="692"/>
                </a:cubicBezTo>
                <a:cubicBezTo>
                  <a:pt x="636" y="795"/>
                  <a:pt x="646" y="820"/>
                  <a:pt x="715" y="928"/>
                </a:cubicBezTo>
                <a:cubicBezTo>
                  <a:pt x="931" y="1264"/>
                  <a:pt x="931" y="1264"/>
                  <a:pt x="931" y="1264"/>
                </a:cubicBezTo>
                <a:cubicBezTo>
                  <a:pt x="928" y="1269"/>
                  <a:pt x="928" y="1269"/>
                  <a:pt x="928" y="1269"/>
                </a:cubicBezTo>
                <a:lnTo>
                  <a:pt x="467" y="10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noProof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2644050-DBF7-4582-A5AA-AE77DBC9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5A0527D5-AE15-4E69-AF06-D33EFB95F4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50969" y="1583988"/>
            <a:ext cx="486000" cy="647999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46" name="Bildplatzhalter 7">
            <a:extLst>
              <a:ext uri="{FF2B5EF4-FFF2-40B4-BE49-F238E27FC236}">
                <a16:creationId xmlns:a16="http://schemas.microsoft.com/office/drawing/2014/main" id="{3829BDF2-9271-4545-847F-B1ECEC55B9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28956" y="1583988"/>
            <a:ext cx="486000" cy="647999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47" name="Bildplatzhalter 7">
            <a:extLst>
              <a:ext uri="{FF2B5EF4-FFF2-40B4-BE49-F238E27FC236}">
                <a16:creationId xmlns:a16="http://schemas.microsoft.com/office/drawing/2014/main" id="{C4D396BB-EB6D-4CD4-9560-EB68CB0EC58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06941" y="1583988"/>
            <a:ext cx="486000" cy="647999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44" name="Textplatzhalter 43">
            <a:extLst>
              <a:ext uri="{FF2B5EF4-FFF2-40B4-BE49-F238E27FC236}">
                <a16:creationId xmlns:a16="http://schemas.microsoft.com/office/drawing/2014/main" id="{3C81833E-3C55-4359-9D2B-DECA774542F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58969" y="2343613"/>
            <a:ext cx="270000" cy="360000"/>
          </a:xfrm>
          <a:solidFill>
            <a:srgbClr val="ED1847"/>
          </a:solidFill>
          <a:ln w="63500">
            <a:solidFill>
              <a:srgbClr val="323232"/>
            </a:solidFill>
            <a:miter lim="800000"/>
          </a:ln>
        </p:spPr>
        <p:txBody>
          <a:bodyPr rIns="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#</a:t>
            </a:r>
          </a:p>
        </p:txBody>
      </p:sp>
      <p:sp>
        <p:nvSpPr>
          <p:cNvPr id="55" name="Textplatzhalter 43">
            <a:extLst>
              <a:ext uri="{FF2B5EF4-FFF2-40B4-BE49-F238E27FC236}">
                <a16:creationId xmlns:a16="http://schemas.microsoft.com/office/drawing/2014/main" id="{1AF52AB9-EF55-428B-8D69-C2025B3666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36956" y="2343613"/>
            <a:ext cx="270000" cy="360000"/>
          </a:xfrm>
          <a:solidFill>
            <a:srgbClr val="ED1847"/>
          </a:solidFill>
          <a:ln w="63500">
            <a:solidFill>
              <a:srgbClr val="323232"/>
            </a:solidFill>
            <a:miter lim="800000"/>
          </a:ln>
        </p:spPr>
        <p:txBody>
          <a:bodyPr rIns="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#</a:t>
            </a:r>
          </a:p>
        </p:txBody>
      </p:sp>
      <p:sp>
        <p:nvSpPr>
          <p:cNvPr id="56" name="Textplatzhalter 43">
            <a:extLst>
              <a:ext uri="{FF2B5EF4-FFF2-40B4-BE49-F238E27FC236}">
                <a16:creationId xmlns:a16="http://schemas.microsoft.com/office/drawing/2014/main" id="{01926042-D366-4076-8933-2EBD48E21CD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14941" y="2343613"/>
            <a:ext cx="270000" cy="360000"/>
          </a:xfrm>
          <a:solidFill>
            <a:srgbClr val="ED1847"/>
          </a:solidFill>
          <a:ln w="63500">
            <a:solidFill>
              <a:srgbClr val="323232"/>
            </a:solidFill>
            <a:miter lim="800000"/>
          </a:ln>
        </p:spPr>
        <p:txBody>
          <a:bodyPr rIns="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#</a:t>
            </a:r>
          </a:p>
        </p:txBody>
      </p:sp>
      <p:sp>
        <p:nvSpPr>
          <p:cNvPr id="53" name="Textplatzhalter 52">
            <a:extLst>
              <a:ext uri="{FF2B5EF4-FFF2-40B4-BE49-F238E27FC236}">
                <a16:creationId xmlns:a16="http://schemas.microsoft.com/office/drawing/2014/main" id="{C6106ADB-DF38-4ABA-9937-113BD431D62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31981" y="2773796"/>
            <a:ext cx="2723976" cy="3506061"/>
          </a:xfrm>
        </p:spPr>
        <p:txBody>
          <a:bodyPr lIns="216000" tIns="72000" rIns="216000" bIns="144000"/>
          <a:lstStyle>
            <a:lvl1pPr marL="0" indent="0" algn="ctr"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marL="406800" indent="-406800">
              <a:spcAft>
                <a:spcPts val="400"/>
              </a:spcAft>
              <a:buFontTx/>
              <a:buBlip>
                <a:blip r:embed="rId2"/>
              </a:buBlip>
              <a:defRPr sz="1400">
                <a:solidFill>
                  <a:srgbClr val="FFFFFF"/>
                </a:solidFill>
              </a:defRPr>
            </a:lvl2pPr>
            <a:lvl3pPr marL="0" indent="0" algn="ctr">
              <a:spcAft>
                <a:spcPts val="200"/>
              </a:spcAft>
              <a:buFont typeface="Arial" panose="020B0604020202020204" pitchFamily="34" charset="0"/>
              <a:buNone/>
              <a:defRPr sz="1200">
                <a:solidFill>
                  <a:srgbClr val="FFFFFF"/>
                </a:solidFill>
              </a:defRPr>
            </a:lvl3pPr>
            <a:lvl4pPr marL="216000" indent="-216000">
              <a:spcAft>
                <a:spcPts val="200"/>
              </a:spcAft>
              <a:buFont typeface="Proxima Nova Rg" panose="02000506030000020004" pitchFamily="50" charset="0"/>
              <a:buChar char="—"/>
              <a:defRPr sz="1200">
                <a:solidFill>
                  <a:srgbClr val="FFFFFF"/>
                </a:solidFill>
              </a:defRPr>
            </a:lvl4pPr>
            <a:lvl5pPr marL="0" indent="0" algn="ctr">
              <a:spcAft>
                <a:spcPts val="200"/>
              </a:spcAft>
              <a:buFont typeface="Proxima Nova Rg" panose="02000506030000020004" pitchFamily="50" charset="0"/>
              <a:buNone/>
              <a:defRPr sz="1000" cap="none" baseline="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4" name="Textplatzhalter 52">
            <a:extLst>
              <a:ext uri="{FF2B5EF4-FFF2-40B4-BE49-F238E27FC236}">
                <a16:creationId xmlns:a16="http://schemas.microsoft.com/office/drawing/2014/main" id="{BC49A3D2-62CF-4C05-80BB-8C653BCBA8D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09968" y="2773796"/>
            <a:ext cx="2723976" cy="3506061"/>
          </a:xfrm>
        </p:spPr>
        <p:txBody>
          <a:bodyPr lIns="216000" tIns="72000" rIns="216000" bIns="144000"/>
          <a:lstStyle>
            <a:lvl1pPr marL="0" indent="0" algn="ctr"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marL="406800" indent="-406800">
              <a:spcAft>
                <a:spcPts val="400"/>
              </a:spcAft>
              <a:buFontTx/>
              <a:buBlip>
                <a:blip r:embed="rId2"/>
              </a:buBlip>
              <a:defRPr sz="1400">
                <a:solidFill>
                  <a:srgbClr val="FFFFFF"/>
                </a:solidFill>
              </a:defRPr>
            </a:lvl2pPr>
            <a:lvl3pPr marL="0" indent="0" algn="ctr">
              <a:spcAft>
                <a:spcPts val="200"/>
              </a:spcAft>
              <a:buFont typeface="Arial" panose="020B0604020202020204" pitchFamily="34" charset="0"/>
              <a:buNone/>
              <a:defRPr sz="1200">
                <a:solidFill>
                  <a:srgbClr val="FFFFFF"/>
                </a:solidFill>
              </a:defRPr>
            </a:lvl3pPr>
            <a:lvl4pPr marL="216000" indent="-216000">
              <a:spcAft>
                <a:spcPts val="200"/>
              </a:spcAft>
              <a:buFont typeface="Proxima Nova Rg" panose="02000506030000020004" pitchFamily="50" charset="0"/>
              <a:buChar char="—"/>
              <a:defRPr sz="1200">
                <a:solidFill>
                  <a:srgbClr val="FFFFFF"/>
                </a:solidFill>
              </a:defRPr>
            </a:lvl4pPr>
            <a:lvl5pPr marL="0" indent="0" algn="ctr">
              <a:spcAft>
                <a:spcPts val="200"/>
              </a:spcAft>
              <a:buFont typeface="Proxima Nova Rg" panose="02000506030000020004" pitchFamily="50" charset="0"/>
              <a:buNone/>
              <a:defRPr sz="1000" cap="none" baseline="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5" name="Textplatzhalter 52">
            <a:extLst>
              <a:ext uri="{FF2B5EF4-FFF2-40B4-BE49-F238E27FC236}">
                <a16:creationId xmlns:a16="http://schemas.microsoft.com/office/drawing/2014/main" id="{C7682CFB-2317-4650-BC07-D1689A91B19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987953" y="2773796"/>
            <a:ext cx="2723976" cy="3506061"/>
          </a:xfrm>
        </p:spPr>
        <p:txBody>
          <a:bodyPr lIns="216000" tIns="72000" rIns="216000" bIns="144000"/>
          <a:lstStyle>
            <a:lvl1pPr marL="0" indent="0" algn="ctr"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marL="406800" indent="-406800">
              <a:spcAft>
                <a:spcPts val="400"/>
              </a:spcAft>
              <a:buFontTx/>
              <a:buBlip>
                <a:blip r:embed="rId2"/>
              </a:buBlip>
              <a:defRPr sz="1400">
                <a:solidFill>
                  <a:srgbClr val="FFFFFF"/>
                </a:solidFill>
              </a:defRPr>
            </a:lvl2pPr>
            <a:lvl3pPr marL="0" indent="0" algn="ctr">
              <a:spcAft>
                <a:spcPts val="200"/>
              </a:spcAft>
              <a:buFont typeface="Arial" panose="020B0604020202020204" pitchFamily="34" charset="0"/>
              <a:buNone/>
              <a:defRPr sz="1200">
                <a:solidFill>
                  <a:srgbClr val="FFFFFF"/>
                </a:solidFill>
              </a:defRPr>
            </a:lvl3pPr>
            <a:lvl4pPr marL="216000" indent="-216000">
              <a:spcAft>
                <a:spcPts val="200"/>
              </a:spcAft>
              <a:buFont typeface="Proxima Nova Rg" panose="02000506030000020004" pitchFamily="50" charset="0"/>
              <a:buChar char="—"/>
              <a:defRPr sz="1200">
                <a:solidFill>
                  <a:srgbClr val="FFFFFF"/>
                </a:solidFill>
              </a:defRPr>
            </a:lvl4pPr>
            <a:lvl5pPr marL="0" indent="0" algn="ctr">
              <a:spcAft>
                <a:spcPts val="200"/>
              </a:spcAft>
              <a:buFont typeface="Proxima Nova Rg" panose="02000506030000020004" pitchFamily="50" charset="0"/>
              <a:buNone/>
              <a:defRPr sz="1000" cap="none" baseline="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0177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ject Plan 4"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abellenplatzhalter 6">
            <a:extLst>
              <a:ext uri="{FF2B5EF4-FFF2-40B4-BE49-F238E27FC236}">
                <a16:creationId xmlns:a16="http://schemas.microsoft.com/office/drawing/2014/main" id="{F4F225BB-7485-42CE-90D8-012294BC1BBE}"/>
              </a:ext>
            </a:extLst>
          </p:cNvPr>
          <p:cNvSpPr>
            <a:spLocks noGrp="1"/>
          </p:cNvSpPr>
          <p:nvPr>
            <p:ph type="tbl" sz="quarter" idx="33" hasCustomPrompt="1"/>
          </p:nvPr>
        </p:nvSpPr>
        <p:spPr>
          <a:xfrm>
            <a:off x="432197" y="2504563"/>
            <a:ext cx="8280900" cy="38100"/>
          </a:xfrm>
          <a:solidFill>
            <a:srgbClr val="6A6E7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 sz="100">
                <a:solidFill>
                  <a:srgbClr val="6A6E7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458975F-7B24-4090-9AFE-E09753E08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149ABD-E916-6743-B8A2-76476D23C63E}" type="datetime1">
              <a:rPr lang="en-US" smtClean="0"/>
              <a:t>3/10/26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FB3F59-5E20-43AF-B680-AB8B92C1C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ATOMIC PowerPoint Template 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49212C8-BB6E-4B50-8106-50997873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48DE12-5DC7-4053-8634-C9D775D32B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9" name="Freeform 5">
            <a:extLst>
              <a:ext uri="{FF2B5EF4-FFF2-40B4-BE49-F238E27FC236}">
                <a16:creationId xmlns:a16="http://schemas.microsoft.com/office/drawing/2014/main" id="{3D8BBF70-EB28-4E78-9D63-6A515BC12821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432000" y="452126"/>
            <a:ext cx="891000" cy="333357"/>
          </a:xfrm>
          <a:custGeom>
            <a:avLst/>
            <a:gdLst>
              <a:gd name="T0" fmla="*/ 1330 w 4535"/>
              <a:gd name="T1" fmla="*/ 474 h 1269"/>
              <a:gd name="T2" fmla="*/ 1265 w 4535"/>
              <a:gd name="T3" fmla="*/ 981 h 1269"/>
              <a:gd name="T4" fmla="*/ 1559 w 4535"/>
              <a:gd name="T5" fmla="*/ 905 h 1269"/>
              <a:gd name="T6" fmla="*/ 1784 w 4535"/>
              <a:gd name="T7" fmla="*/ 981 h 1269"/>
              <a:gd name="T8" fmla="*/ 1354 w 4535"/>
              <a:gd name="T9" fmla="*/ 788 h 1269"/>
              <a:gd name="T10" fmla="*/ 1432 w 4535"/>
              <a:gd name="T11" fmla="*/ 631 h 1269"/>
              <a:gd name="T12" fmla="*/ 1354 w 4535"/>
              <a:gd name="T13" fmla="*/ 788 h 1269"/>
              <a:gd name="T14" fmla="*/ 1862 w 4535"/>
              <a:gd name="T15" fmla="*/ 624 h 1269"/>
              <a:gd name="T16" fmla="*/ 2039 w 4535"/>
              <a:gd name="T17" fmla="*/ 981 h 1269"/>
              <a:gd name="T18" fmla="*/ 2219 w 4535"/>
              <a:gd name="T19" fmla="*/ 624 h 1269"/>
              <a:gd name="T20" fmla="*/ 1683 w 4535"/>
              <a:gd name="T21" fmla="*/ 477 h 1269"/>
              <a:gd name="T22" fmla="*/ 2550 w 4535"/>
              <a:gd name="T23" fmla="*/ 464 h 1269"/>
              <a:gd name="T24" fmla="*/ 2550 w 4535"/>
              <a:gd name="T25" fmla="*/ 996 h 1269"/>
              <a:gd name="T26" fmla="*/ 2550 w 4535"/>
              <a:gd name="T27" fmla="*/ 464 h 1269"/>
              <a:gd name="T28" fmla="*/ 2431 w 4535"/>
              <a:gd name="T29" fmla="*/ 730 h 1269"/>
              <a:gd name="T30" fmla="*/ 2671 w 4535"/>
              <a:gd name="T31" fmla="*/ 730 h 1269"/>
              <a:gd name="T32" fmla="*/ 4242 w 4535"/>
              <a:gd name="T33" fmla="*/ 865 h 1269"/>
              <a:gd name="T34" fmla="*/ 4241 w 4535"/>
              <a:gd name="T35" fmla="*/ 595 h 1269"/>
              <a:gd name="T36" fmla="*/ 4535 w 4535"/>
              <a:gd name="T37" fmla="*/ 652 h 1269"/>
              <a:gd name="T38" fmla="*/ 3933 w 4535"/>
              <a:gd name="T39" fmla="*/ 731 h 1269"/>
              <a:gd name="T40" fmla="*/ 4535 w 4535"/>
              <a:gd name="T41" fmla="*/ 799 h 1269"/>
              <a:gd name="T42" fmla="*/ 4242 w 4535"/>
              <a:gd name="T43" fmla="*/ 865 h 1269"/>
              <a:gd name="T44" fmla="*/ 3878 w 4535"/>
              <a:gd name="T45" fmla="*/ 981 h 1269"/>
              <a:gd name="T46" fmla="*/ 3707 w 4535"/>
              <a:gd name="T47" fmla="*/ 477 h 1269"/>
              <a:gd name="T48" fmla="*/ 3396 w 4535"/>
              <a:gd name="T49" fmla="*/ 477 h 1269"/>
              <a:gd name="T50" fmla="*/ 3270 w 4535"/>
              <a:gd name="T51" fmla="*/ 790 h 1269"/>
              <a:gd name="T52" fmla="*/ 2913 w 4535"/>
              <a:gd name="T53" fmla="*/ 477 h 1269"/>
              <a:gd name="T54" fmla="*/ 3081 w 4535"/>
              <a:gd name="T55" fmla="*/ 981 h 1269"/>
              <a:gd name="T56" fmla="*/ 3086 w 4535"/>
              <a:gd name="T57" fmla="*/ 687 h 1269"/>
              <a:gd name="T58" fmla="*/ 3337 w 4535"/>
              <a:gd name="T59" fmla="*/ 981 h 1269"/>
              <a:gd name="T60" fmla="*/ 3463 w 4535"/>
              <a:gd name="T61" fmla="*/ 687 h 1269"/>
              <a:gd name="T62" fmla="*/ 3631 w 4535"/>
              <a:gd name="T63" fmla="*/ 981 h 1269"/>
              <a:gd name="T64" fmla="*/ 3396 w 4535"/>
              <a:gd name="T65" fmla="*/ 477 h 1269"/>
              <a:gd name="T66" fmla="*/ 464 w 4535"/>
              <a:gd name="T67" fmla="*/ 1026 h 1269"/>
              <a:gd name="T68" fmla="*/ 0 w 4535"/>
              <a:gd name="T69" fmla="*/ 1264 h 1269"/>
              <a:gd name="T70" fmla="*/ 317 w 4535"/>
              <a:gd name="T71" fmla="*/ 692 h 1269"/>
              <a:gd name="T72" fmla="*/ 469 w 4535"/>
              <a:gd name="T73" fmla="*/ 0 h 1269"/>
              <a:gd name="T74" fmla="*/ 715 w 4535"/>
              <a:gd name="T75" fmla="*/ 928 h 1269"/>
              <a:gd name="T76" fmla="*/ 928 w 4535"/>
              <a:gd name="T77" fmla="*/ 1269 h 1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535" h="1269">
                <a:moveTo>
                  <a:pt x="1529" y="474"/>
                </a:moveTo>
                <a:cubicBezTo>
                  <a:pt x="1330" y="474"/>
                  <a:pt x="1330" y="474"/>
                  <a:pt x="1330" y="474"/>
                </a:cubicBezTo>
                <a:cubicBezTo>
                  <a:pt x="1075" y="981"/>
                  <a:pt x="1075" y="981"/>
                  <a:pt x="1075" y="981"/>
                </a:cubicBezTo>
                <a:cubicBezTo>
                  <a:pt x="1265" y="981"/>
                  <a:pt x="1265" y="981"/>
                  <a:pt x="1265" y="981"/>
                </a:cubicBezTo>
                <a:cubicBezTo>
                  <a:pt x="1300" y="905"/>
                  <a:pt x="1300" y="905"/>
                  <a:pt x="1300" y="905"/>
                </a:cubicBezTo>
                <a:cubicBezTo>
                  <a:pt x="1559" y="905"/>
                  <a:pt x="1559" y="905"/>
                  <a:pt x="1559" y="905"/>
                </a:cubicBezTo>
                <a:cubicBezTo>
                  <a:pt x="1594" y="981"/>
                  <a:pt x="1594" y="981"/>
                  <a:pt x="1594" y="981"/>
                </a:cubicBezTo>
                <a:cubicBezTo>
                  <a:pt x="1784" y="981"/>
                  <a:pt x="1784" y="981"/>
                  <a:pt x="1784" y="981"/>
                </a:cubicBezTo>
                <a:lnTo>
                  <a:pt x="1529" y="474"/>
                </a:lnTo>
                <a:close/>
                <a:moveTo>
                  <a:pt x="1354" y="788"/>
                </a:moveTo>
                <a:cubicBezTo>
                  <a:pt x="1427" y="631"/>
                  <a:pt x="1427" y="631"/>
                  <a:pt x="1427" y="631"/>
                </a:cubicBezTo>
                <a:cubicBezTo>
                  <a:pt x="1432" y="631"/>
                  <a:pt x="1432" y="631"/>
                  <a:pt x="1432" y="631"/>
                </a:cubicBezTo>
                <a:cubicBezTo>
                  <a:pt x="1505" y="788"/>
                  <a:pt x="1505" y="788"/>
                  <a:pt x="1505" y="788"/>
                </a:cubicBezTo>
                <a:lnTo>
                  <a:pt x="1354" y="788"/>
                </a:lnTo>
                <a:close/>
                <a:moveTo>
                  <a:pt x="1683" y="624"/>
                </a:moveTo>
                <a:cubicBezTo>
                  <a:pt x="1862" y="624"/>
                  <a:pt x="1862" y="624"/>
                  <a:pt x="1862" y="624"/>
                </a:cubicBezTo>
                <a:cubicBezTo>
                  <a:pt x="1862" y="981"/>
                  <a:pt x="1862" y="981"/>
                  <a:pt x="1862" y="981"/>
                </a:cubicBezTo>
                <a:cubicBezTo>
                  <a:pt x="2039" y="981"/>
                  <a:pt x="2039" y="981"/>
                  <a:pt x="2039" y="981"/>
                </a:cubicBezTo>
                <a:cubicBezTo>
                  <a:pt x="2039" y="624"/>
                  <a:pt x="2039" y="624"/>
                  <a:pt x="2039" y="624"/>
                </a:cubicBezTo>
                <a:cubicBezTo>
                  <a:pt x="2219" y="624"/>
                  <a:pt x="2219" y="624"/>
                  <a:pt x="2219" y="624"/>
                </a:cubicBezTo>
                <a:cubicBezTo>
                  <a:pt x="2219" y="477"/>
                  <a:pt x="2219" y="477"/>
                  <a:pt x="2219" y="477"/>
                </a:cubicBezTo>
                <a:cubicBezTo>
                  <a:pt x="1683" y="477"/>
                  <a:pt x="1683" y="477"/>
                  <a:pt x="1683" y="477"/>
                </a:cubicBezTo>
                <a:lnTo>
                  <a:pt x="1683" y="624"/>
                </a:lnTo>
                <a:close/>
                <a:moveTo>
                  <a:pt x="2550" y="464"/>
                </a:moveTo>
                <a:cubicBezTo>
                  <a:pt x="2340" y="464"/>
                  <a:pt x="2243" y="566"/>
                  <a:pt x="2243" y="730"/>
                </a:cubicBezTo>
                <a:cubicBezTo>
                  <a:pt x="2243" y="890"/>
                  <a:pt x="2341" y="996"/>
                  <a:pt x="2550" y="996"/>
                </a:cubicBezTo>
                <a:cubicBezTo>
                  <a:pt x="2761" y="996"/>
                  <a:pt x="2859" y="893"/>
                  <a:pt x="2859" y="730"/>
                </a:cubicBezTo>
                <a:cubicBezTo>
                  <a:pt x="2859" y="568"/>
                  <a:pt x="2761" y="464"/>
                  <a:pt x="2550" y="464"/>
                </a:cubicBezTo>
                <a:moveTo>
                  <a:pt x="2550" y="865"/>
                </a:moveTo>
                <a:cubicBezTo>
                  <a:pt x="2456" y="865"/>
                  <a:pt x="2431" y="805"/>
                  <a:pt x="2431" y="730"/>
                </a:cubicBezTo>
                <a:cubicBezTo>
                  <a:pt x="2431" y="658"/>
                  <a:pt x="2456" y="595"/>
                  <a:pt x="2550" y="595"/>
                </a:cubicBezTo>
                <a:cubicBezTo>
                  <a:pt x="2647" y="595"/>
                  <a:pt x="2671" y="655"/>
                  <a:pt x="2671" y="730"/>
                </a:cubicBezTo>
                <a:cubicBezTo>
                  <a:pt x="2671" y="803"/>
                  <a:pt x="2647" y="865"/>
                  <a:pt x="2550" y="865"/>
                </a:cubicBezTo>
                <a:moveTo>
                  <a:pt x="4242" y="865"/>
                </a:moveTo>
                <a:cubicBezTo>
                  <a:pt x="4148" y="865"/>
                  <a:pt x="4122" y="804"/>
                  <a:pt x="4122" y="728"/>
                </a:cubicBezTo>
                <a:cubicBezTo>
                  <a:pt x="4122" y="656"/>
                  <a:pt x="4146" y="595"/>
                  <a:pt x="4241" y="595"/>
                </a:cubicBezTo>
                <a:cubicBezTo>
                  <a:pt x="4300" y="595"/>
                  <a:pt x="4332" y="617"/>
                  <a:pt x="4347" y="652"/>
                </a:cubicBezTo>
                <a:cubicBezTo>
                  <a:pt x="4535" y="652"/>
                  <a:pt x="4535" y="652"/>
                  <a:pt x="4535" y="652"/>
                </a:cubicBezTo>
                <a:cubicBezTo>
                  <a:pt x="4509" y="533"/>
                  <a:pt x="4420" y="464"/>
                  <a:pt x="4242" y="464"/>
                </a:cubicBezTo>
                <a:cubicBezTo>
                  <a:pt x="4032" y="464"/>
                  <a:pt x="3933" y="568"/>
                  <a:pt x="3933" y="731"/>
                </a:cubicBezTo>
                <a:cubicBezTo>
                  <a:pt x="3933" y="892"/>
                  <a:pt x="4031" y="996"/>
                  <a:pt x="4241" y="996"/>
                </a:cubicBezTo>
                <a:cubicBezTo>
                  <a:pt x="4419" y="996"/>
                  <a:pt x="4509" y="922"/>
                  <a:pt x="4535" y="799"/>
                </a:cubicBezTo>
                <a:cubicBezTo>
                  <a:pt x="4351" y="799"/>
                  <a:pt x="4351" y="799"/>
                  <a:pt x="4351" y="799"/>
                </a:cubicBezTo>
                <a:cubicBezTo>
                  <a:pt x="4333" y="839"/>
                  <a:pt x="4309" y="865"/>
                  <a:pt x="4242" y="865"/>
                </a:cubicBezTo>
                <a:moveTo>
                  <a:pt x="3707" y="981"/>
                </a:moveTo>
                <a:cubicBezTo>
                  <a:pt x="3878" y="981"/>
                  <a:pt x="3878" y="981"/>
                  <a:pt x="3878" y="981"/>
                </a:cubicBezTo>
                <a:cubicBezTo>
                  <a:pt x="3878" y="477"/>
                  <a:pt x="3878" y="477"/>
                  <a:pt x="3878" y="477"/>
                </a:cubicBezTo>
                <a:cubicBezTo>
                  <a:pt x="3707" y="477"/>
                  <a:pt x="3707" y="477"/>
                  <a:pt x="3707" y="477"/>
                </a:cubicBezTo>
                <a:lnTo>
                  <a:pt x="3707" y="981"/>
                </a:lnTo>
                <a:close/>
                <a:moveTo>
                  <a:pt x="3396" y="477"/>
                </a:moveTo>
                <a:cubicBezTo>
                  <a:pt x="3274" y="790"/>
                  <a:pt x="3274" y="790"/>
                  <a:pt x="3274" y="790"/>
                </a:cubicBezTo>
                <a:cubicBezTo>
                  <a:pt x="3270" y="790"/>
                  <a:pt x="3270" y="790"/>
                  <a:pt x="3270" y="790"/>
                </a:cubicBezTo>
                <a:cubicBezTo>
                  <a:pt x="3147" y="477"/>
                  <a:pt x="3147" y="477"/>
                  <a:pt x="3147" y="477"/>
                </a:cubicBezTo>
                <a:cubicBezTo>
                  <a:pt x="2913" y="477"/>
                  <a:pt x="2913" y="477"/>
                  <a:pt x="2913" y="477"/>
                </a:cubicBezTo>
                <a:cubicBezTo>
                  <a:pt x="2913" y="981"/>
                  <a:pt x="2913" y="981"/>
                  <a:pt x="2913" y="981"/>
                </a:cubicBezTo>
                <a:cubicBezTo>
                  <a:pt x="3081" y="981"/>
                  <a:pt x="3081" y="981"/>
                  <a:pt x="3081" y="981"/>
                </a:cubicBezTo>
                <a:cubicBezTo>
                  <a:pt x="3081" y="687"/>
                  <a:pt x="3081" y="687"/>
                  <a:pt x="3081" y="687"/>
                </a:cubicBezTo>
                <a:cubicBezTo>
                  <a:pt x="3086" y="687"/>
                  <a:pt x="3086" y="687"/>
                  <a:pt x="3086" y="687"/>
                </a:cubicBezTo>
                <a:cubicBezTo>
                  <a:pt x="3208" y="981"/>
                  <a:pt x="3208" y="981"/>
                  <a:pt x="3208" y="981"/>
                </a:cubicBezTo>
                <a:cubicBezTo>
                  <a:pt x="3337" y="981"/>
                  <a:pt x="3337" y="981"/>
                  <a:pt x="3337" y="981"/>
                </a:cubicBezTo>
                <a:cubicBezTo>
                  <a:pt x="3458" y="687"/>
                  <a:pt x="3458" y="687"/>
                  <a:pt x="3458" y="687"/>
                </a:cubicBezTo>
                <a:cubicBezTo>
                  <a:pt x="3463" y="687"/>
                  <a:pt x="3463" y="687"/>
                  <a:pt x="3463" y="687"/>
                </a:cubicBezTo>
                <a:cubicBezTo>
                  <a:pt x="3463" y="981"/>
                  <a:pt x="3463" y="981"/>
                  <a:pt x="3463" y="981"/>
                </a:cubicBezTo>
                <a:cubicBezTo>
                  <a:pt x="3631" y="981"/>
                  <a:pt x="3631" y="981"/>
                  <a:pt x="3631" y="981"/>
                </a:cubicBezTo>
                <a:cubicBezTo>
                  <a:pt x="3631" y="477"/>
                  <a:pt x="3631" y="477"/>
                  <a:pt x="3631" y="477"/>
                </a:cubicBezTo>
                <a:lnTo>
                  <a:pt x="3396" y="477"/>
                </a:lnTo>
                <a:close/>
                <a:moveTo>
                  <a:pt x="467" y="1026"/>
                </a:moveTo>
                <a:cubicBezTo>
                  <a:pt x="464" y="1026"/>
                  <a:pt x="464" y="1026"/>
                  <a:pt x="464" y="1026"/>
                </a:cubicBezTo>
                <a:cubicBezTo>
                  <a:pt x="3" y="1269"/>
                  <a:pt x="3" y="1269"/>
                  <a:pt x="3" y="1269"/>
                </a:cubicBezTo>
                <a:cubicBezTo>
                  <a:pt x="0" y="1264"/>
                  <a:pt x="0" y="1264"/>
                  <a:pt x="0" y="1264"/>
                </a:cubicBezTo>
                <a:cubicBezTo>
                  <a:pt x="216" y="928"/>
                  <a:pt x="216" y="928"/>
                  <a:pt x="216" y="928"/>
                </a:cubicBezTo>
                <a:cubicBezTo>
                  <a:pt x="285" y="820"/>
                  <a:pt x="295" y="795"/>
                  <a:pt x="317" y="692"/>
                </a:cubicBezTo>
                <a:cubicBezTo>
                  <a:pt x="462" y="0"/>
                  <a:pt x="462" y="0"/>
                  <a:pt x="462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614" y="692"/>
                  <a:pt x="614" y="692"/>
                  <a:pt x="614" y="692"/>
                </a:cubicBezTo>
                <a:cubicBezTo>
                  <a:pt x="636" y="795"/>
                  <a:pt x="646" y="820"/>
                  <a:pt x="715" y="928"/>
                </a:cubicBezTo>
                <a:cubicBezTo>
                  <a:pt x="931" y="1264"/>
                  <a:pt x="931" y="1264"/>
                  <a:pt x="931" y="1264"/>
                </a:cubicBezTo>
                <a:cubicBezTo>
                  <a:pt x="928" y="1269"/>
                  <a:pt x="928" y="1269"/>
                  <a:pt x="928" y="1269"/>
                </a:cubicBezTo>
                <a:lnTo>
                  <a:pt x="467" y="10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noProof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2644050-DBF7-4582-A5AA-AE77DBC9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5A0527D5-AE15-4E69-AF06-D33EFB95F4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3722" y="1583988"/>
            <a:ext cx="486000" cy="647999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46" name="Bildplatzhalter 7">
            <a:extLst>
              <a:ext uri="{FF2B5EF4-FFF2-40B4-BE49-F238E27FC236}">
                <a16:creationId xmlns:a16="http://schemas.microsoft.com/office/drawing/2014/main" id="{3829BDF2-9271-4545-847F-B1ECEC55B9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87217" y="1583988"/>
            <a:ext cx="486000" cy="647999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47" name="Bildplatzhalter 7">
            <a:extLst>
              <a:ext uri="{FF2B5EF4-FFF2-40B4-BE49-F238E27FC236}">
                <a16:creationId xmlns:a16="http://schemas.microsoft.com/office/drawing/2014/main" id="{C4D396BB-EB6D-4CD4-9560-EB68CB0EC58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70702" y="1583988"/>
            <a:ext cx="486000" cy="647999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48" name="Bildplatzhalter 7">
            <a:extLst>
              <a:ext uri="{FF2B5EF4-FFF2-40B4-BE49-F238E27FC236}">
                <a16:creationId xmlns:a16="http://schemas.microsoft.com/office/drawing/2014/main" id="{7840F4DD-530C-4806-A0B3-B7FB56D8C94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52082" y="1583988"/>
            <a:ext cx="486000" cy="647999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44" name="Textplatzhalter 43">
            <a:extLst>
              <a:ext uri="{FF2B5EF4-FFF2-40B4-BE49-F238E27FC236}">
                <a16:creationId xmlns:a16="http://schemas.microsoft.com/office/drawing/2014/main" id="{3C81833E-3C55-4359-9D2B-DECA774542F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11725" y="2343613"/>
            <a:ext cx="270000" cy="360000"/>
          </a:xfrm>
          <a:solidFill>
            <a:srgbClr val="ED1847"/>
          </a:solidFill>
          <a:ln w="63500">
            <a:solidFill>
              <a:srgbClr val="323232"/>
            </a:solidFill>
            <a:miter lim="800000"/>
          </a:ln>
        </p:spPr>
        <p:txBody>
          <a:bodyPr rIns="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#</a:t>
            </a:r>
          </a:p>
        </p:txBody>
      </p:sp>
      <p:sp>
        <p:nvSpPr>
          <p:cNvPr id="55" name="Textplatzhalter 43">
            <a:extLst>
              <a:ext uri="{FF2B5EF4-FFF2-40B4-BE49-F238E27FC236}">
                <a16:creationId xmlns:a16="http://schemas.microsoft.com/office/drawing/2014/main" id="{1AF52AB9-EF55-428B-8D69-C2025B3666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95211" y="2343613"/>
            <a:ext cx="270000" cy="360000"/>
          </a:xfrm>
          <a:solidFill>
            <a:srgbClr val="ED1847"/>
          </a:solidFill>
          <a:ln w="63500">
            <a:solidFill>
              <a:srgbClr val="323232"/>
            </a:solidFill>
            <a:miter lim="800000"/>
          </a:ln>
        </p:spPr>
        <p:txBody>
          <a:bodyPr rIns="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#</a:t>
            </a:r>
          </a:p>
        </p:txBody>
      </p:sp>
      <p:sp>
        <p:nvSpPr>
          <p:cNvPr id="56" name="Textplatzhalter 43">
            <a:extLst>
              <a:ext uri="{FF2B5EF4-FFF2-40B4-BE49-F238E27FC236}">
                <a16:creationId xmlns:a16="http://schemas.microsoft.com/office/drawing/2014/main" id="{01926042-D366-4076-8933-2EBD48E21CD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78698" y="2343613"/>
            <a:ext cx="270000" cy="360000"/>
          </a:xfrm>
          <a:solidFill>
            <a:srgbClr val="ED1847"/>
          </a:solidFill>
          <a:ln w="63500">
            <a:solidFill>
              <a:srgbClr val="323232"/>
            </a:solidFill>
            <a:miter lim="800000"/>
          </a:ln>
        </p:spPr>
        <p:txBody>
          <a:bodyPr rIns="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#</a:t>
            </a:r>
          </a:p>
        </p:txBody>
      </p:sp>
      <p:sp>
        <p:nvSpPr>
          <p:cNvPr id="57" name="Textplatzhalter 43">
            <a:extLst>
              <a:ext uri="{FF2B5EF4-FFF2-40B4-BE49-F238E27FC236}">
                <a16:creationId xmlns:a16="http://schemas.microsoft.com/office/drawing/2014/main" id="{0DFAD863-F064-49A0-B1A5-F5B6947FAD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62184" y="2343613"/>
            <a:ext cx="270000" cy="360000"/>
          </a:xfrm>
          <a:solidFill>
            <a:srgbClr val="ED1847"/>
          </a:solidFill>
          <a:ln w="63500">
            <a:solidFill>
              <a:srgbClr val="323232"/>
            </a:solidFill>
            <a:miter lim="800000"/>
          </a:ln>
        </p:spPr>
        <p:txBody>
          <a:bodyPr rIns="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#</a:t>
            </a:r>
          </a:p>
        </p:txBody>
      </p:sp>
      <p:sp>
        <p:nvSpPr>
          <p:cNvPr id="53" name="Textplatzhalter 52">
            <a:extLst>
              <a:ext uri="{FF2B5EF4-FFF2-40B4-BE49-F238E27FC236}">
                <a16:creationId xmlns:a16="http://schemas.microsoft.com/office/drawing/2014/main" id="{C6106ADB-DF38-4ABA-9937-113BD431D62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31982" y="2773797"/>
            <a:ext cx="2029483" cy="3508166"/>
          </a:xfrm>
        </p:spPr>
        <p:txBody>
          <a:bodyPr lIns="216000" tIns="72000" rIns="216000" bIns="144000"/>
          <a:lstStyle>
            <a:lvl1pPr marL="0" indent="0" algn="ctr"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marL="406800" indent="-406800">
              <a:spcAft>
                <a:spcPts val="400"/>
              </a:spcAft>
              <a:buFontTx/>
              <a:buBlip>
                <a:blip r:embed="rId2"/>
              </a:buBlip>
              <a:defRPr sz="1400">
                <a:solidFill>
                  <a:srgbClr val="FFFFFF"/>
                </a:solidFill>
              </a:defRPr>
            </a:lvl2pPr>
            <a:lvl3pPr marL="0" indent="0" algn="ctr">
              <a:spcAft>
                <a:spcPts val="200"/>
              </a:spcAft>
              <a:buFont typeface="Arial" panose="020B0604020202020204" pitchFamily="34" charset="0"/>
              <a:buNone/>
              <a:defRPr sz="1200">
                <a:solidFill>
                  <a:srgbClr val="FFFFFF"/>
                </a:solidFill>
              </a:defRPr>
            </a:lvl3pPr>
            <a:lvl4pPr marL="216000" indent="-216000">
              <a:spcAft>
                <a:spcPts val="200"/>
              </a:spcAft>
              <a:buFont typeface="Proxima Nova Rg" panose="02000506030000020004" pitchFamily="50" charset="0"/>
              <a:buChar char="—"/>
              <a:defRPr sz="1200">
                <a:solidFill>
                  <a:srgbClr val="FFFFFF"/>
                </a:solidFill>
              </a:defRPr>
            </a:lvl4pPr>
            <a:lvl5pPr marL="0" indent="0" algn="ctr">
              <a:spcAft>
                <a:spcPts val="200"/>
              </a:spcAft>
              <a:buFont typeface="Proxima Nova Rg" panose="02000506030000020004" pitchFamily="50" charset="0"/>
              <a:buNone/>
              <a:defRPr sz="1000" cap="none" baseline="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4" name="Textplatzhalter 52">
            <a:extLst>
              <a:ext uri="{FF2B5EF4-FFF2-40B4-BE49-F238E27FC236}">
                <a16:creationId xmlns:a16="http://schemas.microsoft.com/office/drawing/2014/main" id="{BC49A3D2-62CF-4C05-80BB-8C653BCBA8D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515470" y="2773797"/>
            <a:ext cx="2029483" cy="3508166"/>
          </a:xfrm>
        </p:spPr>
        <p:txBody>
          <a:bodyPr lIns="216000" tIns="72000" rIns="216000" bIns="144000"/>
          <a:lstStyle>
            <a:lvl1pPr marL="0" indent="0" algn="ctr"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marL="406800" indent="-406800">
              <a:spcAft>
                <a:spcPts val="400"/>
              </a:spcAft>
              <a:buFontTx/>
              <a:buBlip>
                <a:blip r:embed="rId2"/>
              </a:buBlip>
              <a:defRPr sz="1400">
                <a:solidFill>
                  <a:srgbClr val="FFFFFF"/>
                </a:solidFill>
              </a:defRPr>
            </a:lvl2pPr>
            <a:lvl3pPr marL="0" indent="0" algn="ctr">
              <a:spcAft>
                <a:spcPts val="200"/>
              </a:spcAft>
              <a:buFont typeface="Arial" panose="020B0604020202020204" pitchFamily="34" charset="0"/>
              <a:buNone/>
              <a:defRPr sz="1200">
                <a:solidFill>
                  <a:srgbClr val="FFFFFF"/>
                </a:solidFill>
              </a:defRPr>
            </a:lvl3pPr>
            <a:lvl4pPr marL="216000" indent="-216000">
              <a:spcAft>
                <a:spcPts val="200"/>
              </a:spcAft>
              <a:buFont typeface="Proxima Nova Rg" panose="02000506030000020004" pitchFamily="50" charset="0"/>
              <a:buChar char="—"/>
              <a:defRPr sz="1200">
                <a:solidFill>
                  <a:srgbClr val="FFFFFF"/>
                </a:solidFill>
              </a:defRPr>
            </a:lvl4pPr>
            <a:lvl5pPr marL="0" indent="0" algn="ctr">
              <a:spcAft>
                <a:spcPts val="200"/>
              </a:spcAft>
              <a:buFont typeface="Proxima Nova Rg" panose="02000506030000020004" pitchFamily="50" charset="0"/>
              <a:buNone/>
              <a:defRPr sz="1000" cap="none" baseline="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5" name="Textplatzhalter 52">
            <a:extLst>
              <a:ext uri="{FF2B5EF4-FFF2-40B4-BE49-F238E27FC236}">
                <a16:creationId xmlns:a16="http://schemas.microsoft.com/office/drawing/2014/main" id="{C7682CFB-2317-4650-BC07-D1689A91B19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98959" y="2773797"/>
            <a:ext cx="2029483" cy="3508166"/>
          </a:xfrm>
        </p:spPr>
        <p:txBody>
          <a:bodyPr lIns="216000" tIns="72000" rIns="216000" bIns="144000"/>
          <a:lstStyle>
            <a:lvl1pPr marL="0" indent="0" algn="ctr"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marL="406800" indent="-406800">
              <a:spcAft>
                <a:spcPts val="400"/>
              </a:spcAft>
              <a:buFontTx/>
              <a:buBlip>
                <a:blip r:embed="rId2"/>
              </a:buBlip>
              <a:defRPr sz="1400">
                <a:solidFill>
                  <a:srgbClr val="FFFFFF"/>
                </a:solidFill>
              </a:defRPr>
            </a:lvl2pPr>
            <a:lvl3pPr marL="0" indent="0" algn="ctr">
              <a:spcAft>
                <a:spcPts val="200"/>
              </a:spcAft>
              <a:buFont typeface="Arial" panose="020B0604020202020204" pitchFamily="34" charset="0"/>
              <a:buNone/>
              <a:defRPr sz="1200">
                <a:solidFill>
                  <a:srgbClr val="FFFFFF"/>
                </a:solidFill>
              </a:defRPr>
            </a:lvl3pPr>
            <a:lvl4pPr marL="216000" indent="-216000">
              <a:spcAft>
                <a:spcPts val="200"/>
              </a:spcAft>
              <a:buFont typeface="Proxima Nova Rg" panose="02000506030000020004" pitchFamily="50" charset="0"/>
              <a:buChar char="—"/>
              <a:defRPr sz="1200">
                <a:solidFill>
                  <a:srgbClr val="FFFFFF"/>
                </a:solidFill>
              </a:defRPr>
            </a:lvl4pPr>
            <a:lvl5pPr marL="0" indent="0" algn="ctr">
              <a:spcAft>
                <a:spcPts val="200"/>
              </a:spcAft>
              <a:buFont typeface="Proxima Nova Rg" panose="02000506030000020004" pitchFamily="50" charset="0"/>
              <a:buNone/>
              <a:defRPr sz="1000" cap="none" baseline="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6" name="Textplatzhalter 52">
            <a:extLst>
              <a:ext uri="{FF2B5EF4-FFF2-40B4-BE49-F238E27FC236}">
                <a16:creationId xmlns:a16="http://schemas.microsoft.com/office/drawing/2014/main" id="{6E679769-9774-4251-BC3B-CA60BD0BFA8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682447" y="2773797"/>
            <a:ext cx="2029483" cy="3508166"/>
          </a:xfrm>
        </p:spPr>
        <p:txBody>
          <a:bodyPr lIns="216000" tIns="72000" rIns="216000" bIns="144000"/>
          <a:lstStyle>
            <a:lvl1pPr marL="0" indent="0" algn="ctr"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marL="406800" indent="-406800">
              <a:spcAft>
                <a:spcPts val="400"/>
              </a:spcAft>
              <a:buFontTx/>
              <a:buBlip>
                <a:blip r:embed="rId2"/>
              </a:buBlip>
              <a:defRPr sz="1400">
                <a:solidFill>
                  <a:srgbClr val="FFFFFF"/>
                </a:solidFill>
              </a:defRPr>
            </a:lvl2pPr>
            <a:lvl3pPr marL="0" indent="0" algn="ctr">
              <a:spcAft>
                <a:spcPts val="200"/>
              </a:spcAft>
              <a:buFont typeface="Arial" panose="020B0604020202020204" pitchFamily="34" charset="0"/>
              <a:buNone/>
              <a:defRPr sz="1200">
                <a:solidFill>
                  <a:srgbClr val="FFFFFF"/>
                </a:solidFill>
              </a:defRPr>
            </a:lvl3pPr>
            <a:lvl4pPr marL="216000" indent="-216000">
              <a:spcAft>
                <a:spcPts val="200"/>
              </a:spcAft>
              <a:buFont typeface="Proxima Nova Rg" panose="02000506030000020004" pitchFamily="50" charset="0"/>
              <a:buChar char="—"/>
              <a:defRPr sz="1200">
                <a:solidFill>
                  <a:srgbClr val="FFFFFF"/>
                </a:solidFill>
              </a:defRPr>
            </a:lvl4pPr>
            <a:lvl5pPr marL="0" indent="0" algn="ctr">
              <a:spcAft>
                <a:spcPts val="200"/>
              </a:spcAft>
              <a:buFont typeface="Proxima Nova Rg" panose="02000506030000020004" pitchFamily="50" charset="0"/>
              <a:buNone/>
              <a:defRPr sz="1000" cap="none" baseline="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28651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ject Plan 5"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abellenplatzhalter 6">
            <a:extLst>
              <a:ext uri="{FF2B5EF4-FFF2-40B4-BE49-F238E27FC236}">
                <a16:creationId xmlns:a16="http://schemas.microsoft.com/office/drawing/2014/main" id="{A30F1F81-AB41-489C-B1E6-07BA2234D526}"/>
              </a:ext>
            </a:extLst>
          </p:cNvPr>
          <p:cNvSpPr>
            <a:spLocks noGrp="1"/>
          </p:cNvSpPr>
          <p:nvPr>
            <p:ph type="tbl" sz="quarter" idx="34" hasCustomPrompt="1"/>
          </p:nvPr>
        </p:nvSpPr>
        <p:spPr>
          <a:xfrm>
            <a:off x="432198" y="2504563"/>
            <a:ext cx="8280900" cy="38100"/>
          </a:xfrm>
          <a:solidFill>
            <a:srgbClr val="6A6E7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 sz="100">
                <a:solidFill>
                  <a:srgbClr val="6A6E7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458975F-7B24-4090-9AFE-E09753E08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0C44E5-5CE7-1E40-B27C-B5CB68A9C4FA}" type="datetime1">
              <a:rPr lang="en-US" smtClean="0"/>
              <a:t>3/10/26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FB3F59-5E20-43AF-B680-AB8B92C1C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ATOMIC PowerPoint Template 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49212C8-BB6E-4B50-8106-50997873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48DE12-5DC7-4053-8634-C9D775D32B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9" name="Freeform 5">
            <a:extLst>
              <a:ext uri="{FF2B5EF4-FFF2-40B4-BE49-F238E27FC236}">
                <a16:creationId xmlns:a16="http://schemas.microsoft.com/office/drawing/2014/main" id="{3D8BBF70-EB28-4E78-9D63-6A515BC12821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432000" y="452126"/>
            <a:ext cx="891000" cy="333357"/>
          </a:xfrm>
          <a:custGeom>
            <a:avLst/>
            <a:gdLst>
              <a:gd name="T0" fmla="*/ 1330 w 4535"/>
              <a:gd name="T1" fmla="*/ 474 h 1269"/>
              <a:gd name="T2" fmla="*/ 1265 w 4535"/>
              <a:gd name="T3" fmla="*/ 981 h 1269"/>
              <a:gd name="T4" fmla="*/ 1559 w 4535"/>
              <a:gd name="T5" fmla="*/ 905 h 1269"/>
              <a:gd name="T6" fmla="*/ 1784 w 4535"/>
              <a:gd name="T7" fmla="*/ 981 h 1269"/>
              <a:gd name="T8" fmla="*/ 1354 w 4535"/>
              <a:gd name="T9" fmla="*/ 788 h 1269"/>
              <a:gd name="T10" fmla="*/ 1432 w 4535"/>
              <a:gd name="T11" fmla="*/ 631 h 1269"/>
              <a:gd name="T12" fmla="*/ 1354 w 4535"/>
              <a:gd name="T13" fmla="*/ 788 h 1269"/>
              <a:gd name="T14" fmla="*/ 1862 w 4535"/>
              <a:gd name="T15" fmla="*/ 624 h 1269"/>
              <a:gd name="T16" fmla="*/ 2039 w 4535"/>
              <a:gd name="T17" fmla="*/ 981 h 1269"/>
              <a:gd name="T18" fmla="*/ 2219 w 4535"/>
              <a:gd name="T19" fmla="*/ 624 h 1269"/>
              <a:gd name="T20" fmla="*/ 1683 w 4535"/>
              <a:gd name="T21" fmla="*/ 477 h 1269"/>
              <a:gd name="T22" fmla="*/ 2550 w 4535"/>
              <a:gd name="T23" fmla="*/ 464 h 1269"/>
              <a:gd name="T24" fmla="*/ 2550 w 4535"/>
              <a:gd name="T25" fmla="*/ 996 h 1269"/>
              <a:gd name="T26" fmla="*/ 2550 w 4535"/>
              <a:gd name="T27" fmla="*/ 464 h 1269"/>
              <a:gd name="T28" fmla="*/ 2431 w 4535"/>
              <a:gd name="T29" fmla="*/ 730 h 1269"/>
              <a:gd name="T30" fmla="*/ 2671 w 4535"/>
              <a:gd name="T31" fmla="*/ 730 h 1269"/>
              <a:gd name="T32" fmla="*/ 4242 w 4535"/>
              <a:gd name="T33" fmla="*/ 865 h 1269"/>
              <a:gd name="T34" fmla="*/ 4241 w 4535"/>
              <a:gd name="T35" fmla="*/ 595 h 1269"/>
              <a:gd name="T36" fmla="*/ 4535 w 4535"/>
              <a:gd name="T37" fmla="*/ 652 h 1269"/>
              <a:gd name="T38" fmla="*/ 3933 w 4535"/>
              <a:gd name="T39" fmla="*/ 731 h 1269"/>
              <a:gd name="T40" fmla="*/ 4535 w 4535"/>
              <a:gd name="T41" fmla="*/ 799 h 1269"/>
              <a:gd name="T42" fmla="*/ 4242 w 4535"/>
              <a:gd name="T43" fmla="*/ 865 h 1269"/>
              <a:gd name="T44" fmla="*/ 3878 w 4535"/>
              <a:gd name="T45" fmla="*/ 981 h 1269"/>
              <a:gd name="T46" fmla="*/ 3707 w 4535"/>
              <a:gd name="T47" fmla="*/ 477 h 1269"/>
              <a:gd name="T48" fmla="*/ 3396 w 4535"/>
              <a:gd name="T49" fmla="*/ 477 h 1269"/>
              <a:gd name="T50" fmla="*/ 3270 w 4535"/>
              <a:gd name="T51" fmla="*/ 790 h 1269"/>
              <a:gd name="T52" fmla="*/ 2913 w 4535"/>
              <a:gd name="T53" fmla="*/ 477 h 1269"/>
              <a:gd name="T54" fmla="*/ 3081 w 4535"/>
              <a:gd name="T55" fmla="*/ 981 h 1269"/>
              <a:gd name="T56" fmla="*/ 3086 w 4535"/>
              <a:gd name="T57" fmla="*/ 687 h 1269"/>
              <a:gd name="T58" fmla="*/ 3337 w 4535"/>
              <a:gd name="T59" fmla="*/ 981 h 1269"/>
              <a:gd name="T60" fmla="*/ 3463 w 4535"/>
              <a:gd name="T61" fmla="*/ 687 h 1269"/>
              <a:gd name="T62" fmla="*/ 3631 w 4535"/>
              <a:gd name="T63" fmla="*/ 981 h 1269"/>
              <a:gd name="T64" fmla="*/ 3396 w 4535"/>
              <a:gd name="T65" fmla="*/ 477 h 1269"/>
              <a:gd name="T66" fmla="*/ 464 w 4535"/>
              <a:gd name="T67" fmla="*/ 1026 h 1269"/>
              <a:gd name="T68" fmla="*/ 0 w 4535"/>
              <a:gd name="T69" fmla="*/ 1264 h 1269"/>
              <a:gd name="T70" fmla="*/ 317 w 4535"/>
              <a:gd name="T71" fmla="*/ 692 h 1269"/>
              <a:gd name="T72" fmla="*/ 469 w 4535"/>
              <a:gd name="T73" fmla="*/ 0 h 1269"/>
              <a:gd name="T74" fmla="*/ 715 w 4535"/>
              <a:gd name="T75" fmla="*/ 928 h 1269"/>
              <a:gd name="T76" fmla="*/ 928 w 4535"/>
              <a:gd name="T77" fmla="*/ 1269 h 1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535" h="1269">
                <a:moveTo>
                  <a:pt x="1529" y="474"/>
                </a:moveTo>
                <a:cubicBezTo>
                  <a:pt x="1330" y="474"/>
                  <a:pt x="1330" y="474"/>
                  <a:pt x="1330" y="474"/>
                </a:cubicBezTo>
                <a:cubicBezTo>
                  <a:pt x="1075" y="981"/>
                  <a:pt x="1075" y="981"/>
                  <a:pt x="1075" y="981"/>
                </a:cubicBezTo>
                <a:cubicBezTo>
                  <a:pt x="1265" y="981"/>
                  <a:pt x="1265" y="981"/>
                  <a:pt x="1265" y="981"/>
                </a:cubicBezTo>
                <a:cubicBezTo>
                  <a:pt x="1300" y="905"/>
                  <a:pt x="1300" y="905"/>
                  <a:pt x="1300" y="905"/>
                </a:cubicBezTo>
                <a:cubicBezTo>
                  <a:pt x="1559" y="905"/>
                  <a:pt x="1559" y="905"/>
                  <a:pt x="1559" y="905"/>
                </a:cubicBezTo>
                <a:cubicBezTo>
                  <a:pt x="1594" y="981"/>
                  <a:pt x="1594" y="981"/>
                  <a:pt x="1594" y="981"/>
                </a:cubicBezTo>
                <a:cubicBezTo>
                  <a:pt x="1784" y="981"/>
                  <a:pt x="1784" y="981"/>
                  <a:pt x="1784" y="981"/>
                </a:cubicBezTo>
                <a:lnTo>
                  <a:pt x="1529" y="474"/>
                </a:lnTo>
                <a:close/>
                <a:moveTo>
                  <a:pt x="1354" y="788"/>
                </a:moveTo>
                <a:cubicBezTo>
                  <a:pt x="1427" y="631"/>
                  <a:pt x="1427" y="631"/>
                  <a:pt x="1427" y="631"/>
                </a:cubicBezTo>
                <a:cubicBezTo>
                  <a:pt x="1432" y="631"/>
                  <a:pt x="1432" y="631"/>
                  <a:pt x="1432" y="631"/>
                </a:cubicBezTo>
                <a:cubicBezTo>
                  <a:pt x="1505" y="788"/>
                  <a:pt x="1505" y="788"/>
                  <a:pt x="1505" y="788"/>
                </a:cubicBezTo>
                <a:lnTo>
                  <a:pt x="1354" y="788"/>
                </a:lnTo>
                <a:close/>
                <a:moveTo>
                  <a:pt x="1683" y="624"/>
                </a:moveTo>
                <a:cubicBezTo>
                  <a:pt x="1862" y="624"/>
                  <a:pt x="1862" y="624"/>
                  <a:pt x="1862" y="624"/>
                </a:cubicBezTo>
                <a:cubicBezTo>
                  <a:pt x="1862" y="981"/>
                  <a:pt x="1862" y="981"/>
                  <a:pt x="1862" y="981"/>
                </a:cubicBezTo>
                <a:cubicBezTo>
                  <a:pt x="2039" y="981"/>
                  <a:pt x="2039" y="981"/>
                  <a:pt x="2039" y="981"/>
                </a:cubicBezTo>
                <a:cubicBezTo>
                  <a:pt x="2039" y="624"/>
                  <a:pt x="2039" y="624"/>
                  <a:pt x="2039" y="624"/>
                </a:cubicBezTo>
                <a:cubicBezTo>
                  <a:pt x="2219" y="624"/>
                  <a:pt x="2219" y="624"/>
                  <a:pt x="2219" y="624"/>
                </a:cubicBezTo>
                <a:cubicBezTo>
                  <a:pt x="2219" y="477"/>
                  <a:pt x="2219" y="477"/>
                  <a:pt x="2219" y="477"/>
                </a:cubicBezTo>
                <a:cubicBezTo>
                  <a:pt x="1683" y="477"/>
                  <a:pt x="1683" y="477"/>
                  <a:pt x="1683" y="477"/>
                </a:cubicBezTo>
                <a:lnTo>
                  <a:pt x="1683" y="624"/>
                </a:lnTo>
                <a:close/>
                <a:moveTo>
                  <a:pt x="2550" y="464"/>
                </a:moveTo>
                <a:cubicBezTo>
                  <a:pt x="2340" y="464"/>
                  <a:pt x="2243" y="566"/>
                  <a:pt x="2243" y="730"/>
                </a:cubicBezTo>
                <a:cubicBezTo>
                  <a:pt x="2243" y="890"/>
                  <a:pt x="2341" y="996"/>
                  <a:pt x="2550" y="996"/>
                </a:cubicBezTo>
                <a:cubicBezTo>
                  <a:pt x="2761" y="996"/>
                  <a:pt x="2859" y="893"/>
                  <a:pt x="2859" y="730"/>
                </a:cubicBezTo>
                <a:cubicBezTo>
                  <a:pt x="2859" y="568"/>
                  <a:pt x="2761" y="464"/>
                  <a:pt x="2550" y="464"/>
                </a:cubicBezTo>
                <a:moveTo>
                  <a:pt x="2550" y="865"/>
                </a:moveTo>
                <a:cubicBezTo>
                  <a:pt x="2456" y="865"/>
                  <a:pt x="2431" y="805"/>
                  <a:pt x="2431" y="730"/>
                </a:cubicBezTo>
                <a:cubicBezTo>
                  <a:pt x="2431" y="658"/>
                  <a:pt x="2456" y="595"/>
                  <a:pt x="2550" y="595"/>
                </a:cubicBezTo>
                <a:cubicBezTo>
                  <a:pt x="2647" y="595"/>
                  <a:pt x="2671" y="655"/>
                  <a:pt x="2671" y="730"/>
                </a:cubicBezTo>
                <a:cubicBezTo>
                  <a:pt x="2671" y="803"/>
                  <a:pt x="2647" y="865"/>
                  <a:pt x="2550" y="865"/>
                </a:cubicBezTo>
                <a:moveTo>
                  <a:pt x="4242" y="865"/>
                </a:moveTo>
                <a:cubicBezTo>
                  <a:pt x="4148" y="865"/>
                  <a:pt x="4122" y="804"/>
                  <a:pt x="4122" y="728"/>
                </a:cubicBezTo>
                <a:cubicBezTo>
                  <a:pt x="4122" y="656"/>
                  <a:pt x="4146" y="595"/>
                  <a:pt x="4241" y="595"/>
                </a:cubicBezTo>
                <a:cubicBezTo>
                  <a:pt x="4300" y="595"/>
                  <a:pt x="4332" y="617"/>
                  <a:pt x="4347" y="652"/>
                </a:cubicBezTo>
                <a:cubicBezTo>
                  <a:pt x="4535" y="652"/>
                  <a:pt x="4535" y="652"/>
                  <a:pt x="4535" y="652"/>
                </a:cubicBezTo>
                <a:cubicBezTo>
                  <a:pt x="4509" y="533"/>
                  <a:pt x="4420" y="464"/>
                  <a:pt x="4242" y="464"/>
                </a:cubicBezTo>
                <a:cubicBezTo>
                  <a:pt x="4032" y="464"/>
                  <a:pt x="3933" y="568"/>
                  <a:pt x="3933" y="731"/>
                </a:cubicBezTo>
                <a:cubicBezTo>
                  <a:pt x="3933" y="892"/>
                  <a:pt x="4031" y="996"/>
                  <a:pt x="4241" y="996"/>
                </a:cubicBezTo>
                <a:cubicBezTo>
                  <a:pt x="4419" y="996"/>
                  <a:pt x="4509" y="922"/>
                  <a:pt x="4535" y="799"/>
                </a:cubicBezTo>
                <a:cubicBezTo>
                  <a:pt x="4351" y="799"/>
                  <a:pt x="4351" y="799"/>
                  <a:pt x="4351" y="799"/>
                </a:cubicBezTo>
                <a:cubicBezTo>
                  <a:pt x="4333" y="839"/>
                  <a:pt x="4309" y="865"/>
                  <a:pt x="4242" y="865"/>
                </a:cubicBezTo>
                <a:moveTo>
                  <a:pt x="3707" y="981"/>
                </a:moveTo>
                <a:cubicBezTo>
                  <a:pt x="3878" y="981"/>
                  <a:pt x="3878" y="981"/>
                  <a:pt x="3878" y="981"/>
                </a:cubicBezTo>
                <a:cubicBezTo>
                  <a:pt x="3878" y="477"/>
                  <a:pt x="3878" y="477"/>
                  <a:pt x="3878" y="477"/>
                </a:cubicBezTo>
                <a:cubicBezTo>
                  <a:pt x="3707" y="477"/>
                  <a:pt x="3707" y="477"/>
                  <a:pt x="3707" y="477"/>
                </a:cubicBezTo>
                <a:lnTo>
                  <a:pt x="3707" y="981"/>
                </a:lnTo>
                <a:close/>
                <a:moveTo>
                  <a:pt x="3396" y="477"/>
                </a:moveTo>
                <a:cubicBezTo>
                  <a:pt x="3274" y="790"/>
                  <a:pt x="3274" y="790"/>
                  <a:pt x="3274" y="790"/>
                </a:cubicBezTo>
                <a:cubicBezTo>
                  <a:pt x="3270" y="790"/>
                  <a:pt x="3270" y="790"/>
                  <a:pt x="3270" y="790"/>
                </a:cubicBezTo>
                <a:cubicBezTo>
                  <a:pt x="3147" y="477"/>
                  <a:pt x="3147" y="477"/>
                  <a:pt x="3147" y="477"/>
                </a:cubicBezTo>
                <a:cubicBezTo>
                  <a:pt x="2913" y="477"/>
                  <a:pt x="2913" y="477"/>
                  <a:pt x="2913" y="477"/>
                </a:cubicBezTo>
                <a:cubicBezTo>
                  <a:pt x="2913" y="981"/>
                  <a:pt x="2913" y="981"/>
                  <a:pt x="2913" y="981"/>
                </a:cubicBezTo>
                <a:cubicBezTo>
                  <a:pt x="3081" y="981"/>
                  <a:pt x="3081" y="981"/>
                  <a:pt x="3081" y="981"/>
                </a:cubicBezTo>
                <a:cubicBezTo>
                  <a:pt x="3081" y="687"/>
                  <a:pt x="3081" y="687"/>
                  <a:pt x="3081" y="687"/>
                </a:cubicBezTo>
                <a:cubicBezTo>
                  <a:pt x="3086" y="687"/>
                  <a:pt x="3086" y="687"/>
                  <a:pt x="3086" y="687"/>
                </a:cubicBezTo>
                <a:cubicBezTo>
                  <a:pt x="3208" y="981"/>
                  <a:pt x="3208" y="981"/>
                  <a:pt x="3208" y="981"/>
                </a:cubicBezTo>
                <a:cubicBezTo>
                  <a:pt x="3337" y="981"/>
                  <a:pt x="3337" y="981"/>
                  <a:pt x="3337" y="981"/>
                </a:cubicBezTo>
                <a:cubicBezTo>
                  <a:pt x="3458" y="687"/>
                  <a:pt x="3458" y="687"/>
                  <a:pt x="3458" y="687"/>
                </a:cubicBezTo>
                <a:cubicBezTo>
                  <a:pt x="3463" y="687"/>
                  <a:pt x="3463" y="687"/>
                  <a:pt x="3463" y="687"/>
                </a:cubicBezTo>
                <a:cubicBezTo>
                  <a:pt x="3463" y="981"/>
                  <a:pt x="3463" y="981"/>
                  <a:pt x="3463" y="981"/>
                </a:cubicBezTo>
                <a:cubicBezTo>
                  <a:pt x="3631" y="981"/>
                  <a:pt x="3631" y="981"/>
                  <a:pt x="3631" y="981"/>
                </a:cubicBezTo>
                <a:cubicBezTo>
                  <a:pt x="3631" y="477"/>
                  <a:pt x="3631" y="477"/>
                  <a:pt x="3631" y="477"/>
                </a:cubicBezTo>
                <a:lnTo>
                  <a:pt x="3396" y="477"/>
                </a:lnTo>
                <a:close/>
                <a:moveTo>
                  <a:pt x="467" y="1026"/>
                </a:moveTo>
                <a:cubicBezTo>
                  <a:pt x="464" y="1026"/>
                  <a:pt x="464" y="1026"/>
                  <a:pt x="464" y="1026"/>
                </a:cubicBezTo>
                <a:cubicBezTo>
                  <a:pt x="3" y="1269"/>
                  <a:pt x="3" y="1269"/>
                  <a:pt x="3" y="1269"/>
                </a:cubicBezTo>
                <a:cubicBezTo>
                  <a:pt x="0" y="1264"/>
                  <a:pt x="0" y="1264"/>
                  <a:pt x="0" y="1264"/>
                </a:cubicBezTo>
                <a:cubicBezTo>
                  <a:pt x="216" y="928"/>
                  <a:pt x="216" y="928"/>
                  <a:pt x="216" y="928"/>
                </a:cubicBezTo>
                <a:cubicBezTo>
                  <a:pt x="285" y="820"/>
                  <a:pt x="295" y="795"/>
                  <a:pt x="317" y="692"/>
                </a:cubicBezTo>
                <a:cubicBezTo>
                  <a:pt x="462" y="0"/>
                  <a:pt x="462" y="0"/>
                  <a:pt x="462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614" y="692"/>
                  <a:pt x="614" y="692"/>
                  <a:pt x="614" y="692"/>
                </a:cubicBezTo>
                <a:cubicBezTo>
                  <a:pt x="636" y="795"/>
                  <a:pt x="646" y="820"/>
                  <a:pt x="715" y="928"/>
                </a:cubicBezTo>
                <a:cubicBezTo>
                  <a:pt x="931" y="1264"/>
                  <a:pt x="931" y="1264"/>
                  <a:pt x="931" y="1264"/>
                </a:cubicBezTo>
                <a:cubicBezTo>
                  <a:pt x="928" y="1269"/>
                  <a:pt x="928" y="1269"/>
                  <a:pt x="928" y="1269"/>
                </a:cubicBezTo>
                <a:lnTo>
                  <a:pt x="467" y="10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noProof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2644050-DBF7-4582-A5AA-AE77DBC9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5A0527D5-AE15-4E69-AF06-D33EFB95F4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3437" y="1583988"/>
            <a:ext cx="486000" cy="647999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46" name="Bildplatzhalter 7">
            <a:extLst>
              <a:ext uri="{FF2B5EF4-FFF2-40B4-BE49-F238E27FC236}">
                <a16:creationId xmlns:a16="http://schemas.microsoft.com/office/drawing/2014/main" id="{3829BDF2-9271-4545-847F-B1ECEC55B9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1197" y="1583988"/>
            <a:ext cx="486000" cy="647999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47" name="Bildplatzhalter 7">
            <a:extLst>
              <a:ext uri="{FF2B5EF4-FFF2-40B4-BE49-F238E27FC236}">
                <a16:creationId xmlns:a16="http://schemas.microsoft.com/office/drawing/2014/main" id="{C4D396BB-EB6D-4CD4-9560-EB68CB0EC58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28956" y="1583988"/>
            <a:ext cx="486000" cy="647999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48" name="Bildplatzhalter 7">
            <a:extLst>
              <a:ext uri="{FF2B5EF4-FFF2-40B4-BE49-F238E27FC236}">
                <a16:creationId xmlns:a16="http://schemas.microsoft.com/office/drawing/2014/main" id="{7840F4DD-530C-4806-A0B3-B7FB56D8C94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96715" y="1583988"/>
            <a:ext cx="486000" cy="647999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44" name="Textplatzhalter 43">
            <a:extLst>
              <a:ext uri="{FF2B5EF4-FFF2-40B4-BE49-F238E27FC236}">
                <a16:creationId xmlns:a16="http://schemas.microsoft.com/office/drawing/2014/main" id="{3C81833E-3C55-4359-9D2B-DECA774542F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216" y="2343613"/>
            <a:ext cx="270000" cy="360000"/>
          </a:xfrm>
          <a:solidFill>
            <a:srgbClr val="ED1847"/>
          </a:solidFill>
          <a:ln w="63500">
            <a:solidFill>
              <a:srgbClr val="323232"/>
            </a:solidFill>
            <a:miter lim="800000"/>
          </a:ln>
        </p:spPr>
        <p:txBody>
          <a:bodyPr rIns="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#</a:t>
            </a:r>
          </a:p>
        </p:txBody>
      </p:sp>
      <p:sp>
        <p:nvSpPr>
          <p:cNvPr id="55" name="Textplatzhalter 43">
            <a:extLst>
              <a:ext uri="{FF2B5EF4-FFF2-40B4-BE49-F238E27FC236}">
                <a16:creationId xmlns:a16="http://schemas.microsoft.com/office/drawing/2014/main" id="{1AF52AB9-EF55-428B-8D69-C2025B3666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69086" y="2343613"/>
            <a:ext cx="270000" cy="360000"/>
          </a:xfrm>
          <a:solidFill>
            <a:srgbClr val="ED1847"/>
          </a:solidFill>
          <a:ln w="63500">
            <a:solidFill>
              <a:srgbClr val="323232"/>
            </a:solidFill>
            <a:miter lim="800000"/>
          </a:ln>
        </p:spPr>
        <p:txBody>
          <a:bodyPr rIns="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#</a:t>
            </a:r>
          </a:p>
        </p:txBody>
      </p:sp>
      <p:sp>
        <p:nvSpPr>
          <p:cNvPr id="56" name="Textplatzhalter 43">
            <a:extLst>
              <a:ext uri="{FF2B5EF4-FFF2-40B4-BE49-F238E27FC236}">
                <a16:creationId xmlns:a16="http://schemas.microsoft.com/office/drawing/2014/main" id="{01926042-D366-4076-8933-2EBD48E21CD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36955" y="2343613"/>
            <a:ext cx="270000" cy="360000"/>
          </a:xfrm>
          <a:solidFill>
            <a:srgbClr val="ED1847"/>
          </a:solidFill>
          <a:ln w="63500">
            <a:solidFill>
              <a:srgbClr val="323232"/>
            </a:solidFill>
            <a:miter lim="800000"/>
          </a:ln>
        </p:spPr>
        <p:txBody>
          <a:bodyPr rIns="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#</a:t>
            </a:r>
          </a:p>
        </p:txBody>
      </p:sp>
      <p:sp>
        <p:nvSpPr>
          <p:cNvPr id="57" name="Textplatzhalter 43">
            <a:extLst>
              <a:ext uri="{FF2B5EF4-FFF2-40B4-BE49-F238E27FC236}">
                <a16:creationId xmlns:a16="http://schemas.microsoft.com/office/drawing/2014/main" id="{0DFAD863-F064-49A0-B1A5-F5B6947FAD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4825" y="2343613"/>
            <a:ext cx="270000" cy="360000"/>
          </a:xfrm>
          <a:solidFill>
            <a:srgbClr val="ED1847"/>
          </a:solidFill>
          <a:ln w="63500">
            <a:solidFill>
              <a:srgbClr val="323232"/>
            </a:solidFill>
            <a:miter lim="800000"/>
          </a:ln>
        </p:spPr>
        <p:txBody>
          <a:bodyPr rIns="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#</a:t>
            </a:r>
          </a:p>
        </p:txBody>
      </p:sp>
      <p:sp>
        <p:nvSpPr>
          <p:cNvPr id="53" name="Textplatzhalter 52">
            <a:extLst>
              <a:ext uri="{FF2B5EF4-FFF2-40B4-BE49-F238E27FC236}">
                <a16:creationId xmlns:a16="http://schemas.microsoft.com/office/drawing/2014/main" id="{C6106ADB-DF38-4ABA-9937-113BD431D62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31982" y="2773797"/>
            <a:ext cx="1608913" cy="3508166"/>
          </a:xfrm>
        </p:spPr>
        <p:txBody>
          <a:bodyPr lIns="144000" tIns="72000" rIns="144000" bIns="144000"/>
          <a:lstStyle>
            <a:lvl1pPr marL="0" indent="0" algn="ctr"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marL="406800" indent="-406800">
              <a:spcAft>
                <a:spcPts val="400"/>
              </a:spcAft>
              <a:buFontTx/>
              <a:buBlip>
                <a:blip r:embed="rId2"/>
              </a:buBlip>
              <a:defRPr sz="1400">
                <a:solidFill>
                  <a:srgbClr val="FFFFFF"/>
                </a:solidFill>
              </a:defRPr>
            </a:lvl2pPr>
            <a:lvl3pPr marL="0" indent="0" algn="ctr">
              <a:spcAft>
                <a:spcPts val="200"/>
              </a:spcAft>
              <a:buFont typeface="Arial" panose="020B0604020202020204" pitchFamily="34" charset="0"/>
              <a:buNone/>
              <a:defRPr sz="1200">
                <a:solidFill>
                  <a:srgbClr val="FFFFFF"/>
                </a:solidFill>
              </a:defRPr>
            </a:lvl3pPr>
            <a:lvl4pPr marL="216000" indent="-216000">
              <a:spcAft>
                <a:spcPts val="200"/>
              </a:spcAft>
              <a:buFont typeface="Proxima Nova Rg" panose="02000506030000020004" pitchFamily="50" charset="0"/>
              <a:buChar char="—"/>
              <a:defRPr sz="1200">
                <a:solidFill>
                  <a:srgbClr val="FFFFFF"/>
                </a:solidFill>
              </a:defRPr>
            </a:lvl4pPr>
            <a:lvl5pPr marL="0" indent="0" algn="ctr">
              <a:spcAft>
                <a:spcPts val="200"/>
              </a:spcAft>
              <a:buFont typeface="Proxima Nova Rg" panose="02000506030000020004" pitchFamily="50" charset="0"/>
              <a:buNone/>
              <a:defRPr sz="1000" cap="none" baseline="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4" name="Textplatzhalter 52">
            <a:extLst>
              <a:ext uri="{FF2B5EF4-FFF2-40B4-BE49-F238E27FC236}">
                <a16:creationId xmlns:a16="http://schemas.microsoft.com/office/drawing/2014/main" id="{BC49A3D2-62CF-4C05-80BB-8C653BCBA8D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099741" y="2773797"/>
            <a:ext cx="1608913" cy="3508166"/>
          </a:xfrm>
        </p:spPr>
        <p:txBody>
          <a:bodyPr lIns="144000" tIns="72000" rIns="144000" bIns="144000"/>
          <a:lstStyle>
            <a:lvl1pPr marL="0" indent="0" algn="ctr"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marL="406800" indent="-406800">
              <a:spcAft>
                <a:spcPts val="400"/>
              </a:spcAft>
              <a:buFontTx/>
              <a:buBlip>
                <a:blip r:embed="rId2"/>
              </a:buBlip>
              <a:defRPr sz="1400">
                <a:solidFill>
                  <a:srgbClr val="FFFFFF"/>
                </a:solidFill>
              </a:defRPr>
            </a:lvl2pPr>
            <a:lvl3pPr marL="0" indent="0" algn="ctr">
              <a:spcAft>
                <a:spcPts val="200"/>
              </a:spcAft>
              <a:buFont typeface="Arial" panose="020B0604020202020204" pitchFamily="34" charset="0"/>
              <a:buNone/>
              <a:defRPr sz="1200">
                <a:solidFill>
                  <a:srgbClr val="FFFFFF"/>
                </a:solidFill>
              </a:defRPr>
            </a:lvl3pPr>
            <a:lvl4pPr marL="216000" indent="-216000">
              <a:spcAft>
                <a:spcPts val="200"/>
              </a:spcAft>
              <a:buFont typeface="Proxima Nova Rg" panose="02000506030000020004" pitchFamily="50" charset="0"/>
              <a:buChar char="—"/>
              <a:defRPr sz="1200">
                <a:solidFill>
                  <a:srgbClr val="FFFFFF"/>
                </a:solidFill>
              </a:defRPr>
            </a:lvl4pPr>
            <a:lvl5pPr marL="0" indent="0" algn="ctr">
              <a:spcAft>
                <a:spcPts val="200"/>
              </a:spcAft>
              <a:buFont typeface="Proxima Nova Rg" panose="02000506030000020004" pitchFamily="50" charset="0"/>
              <a:buNone/>
              <a:defRPr sz="1000" cap="none" baseline="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5" name="Textplatzhalter 52">
            <a:extLst>
              <a:ext uri="{FF2B5EF4-FFF2-40B4-BE49-F238E27FC236}">
                <a16:creationId xmlns:a16="http://schemas.microsoft.com/office/drawing/2014/main" id="{C7682CFB-2317-4650-BC07-D1689A91B19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767500" y="2773797"/>
            <a:ext cx="1608913" cy="3508166"/>
          </a:xfrm>
        </p:spPr>
        <p:txBody>
          <a:bodyPr lIns="144000" tIns="72000" rIns="144000" bIns="144000"/>
          <a:lstStyle>
            <a:lvl1pPr marL="0" indent="0" algn="ctr"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marL="406800" indent="-406800">
              <a:spcAft>
                <a:spcPts val="400"/>
              </a:spcAft>
              <a:buFontTx/>
              <a:buBlip>
                <a:blip r:embed="rId2"/>
              </a:buBlip>
              <a:defRPr sz="1400">
                <a:solidFill>
                  <a:srgbClr val="FFFFFF"/>
                </a:solidFill>
              </a:defRPr>
            </a:lvl2pPr>
            <a:lvl3pPr marL="0" indent="0" algn="ctr">
              <a:spcAft>
                <a:spcPts val="200"/>
              </a:spcAft>
              <a:buFont typeface="Arial" panose="020B0604020202020204" pitchFamily="34" charset="0"/>
              <a:buNone/>
              <a:defRPr sz="1200">
                <a:solidFill>
                  <a:srgbClr val="FFFFFF"/>
                </a:solidFill>
              </a:defRPr>
            </a:lvl3pPr>
            <a:lvl4pPr marL="216000" indent="-216000">
              <a:spcAft>
                <a:spcPts val="200"/>
              </a:spcAft>
              <a:buFont typeface="Proxima Nova Rg" panose="02000506030000020004" pitchFamily="50" charset="0"/>
              <a:buChar char="—"/>
              <a:defRPr sz="1200">
                <a:solidFill>
                  <a:srgbClr val="FFFFFF"/>
                </a:solidFill>
              </a:defRPr>
            </a:lvl4pPr>
            <a:lvl5pPr marL="0" indent="0" algn="ctr">
              <a:spcAft>
                <a:spcPts val="200"/>
              </a:spcAft>
              <a:buFont typeface="Proxima Nova Rg" panose="02000506030000020004" pitchFamily="50" charset="0"/>
              <a:buNone/>
              <a:defRPr sz="1000" cap="none" baseline="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6" name="Textplatzhalter 52">
            <a:extLst>
              <a:ext uri="{FF2B5EF4-FFF2-40B4-BE49-F238E27FC236}">
                <a16:creationId xmlns:a16="http://schemas.microsoft.com/office/drawing/2014/main" id="{6E679769-9774-4251-BC3B-CA60BD0BFA8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435259" y="2773797"/>
            <a:ext cx="1608913" cy="3508166"/>
          </a:xfrm>
        </p:spPr>
        <p:txBody>
          <a:bodyPr lIns="144000" tIns="72000" rIns="144000" bIns="144000"/>
          <a:lstStyle>
            <a:lvl1pPr marL="0" indent="0" algn="ctr"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marL="406800" indent="-406800">
              <a:spcAft>
                <a:spcPts val="400"/>
              </a:spcAft>
              <a:buFontTx/>
              <a:buBlip>
                <a:blip r:embed="rId2"/>
              </a:buBlip>
              <a:defRPr sz="1400">
                <a:solidFill>
                  <a:srgbClr val="FFFFFF"/>
                </a:solidFill>
              </a:defRPr>
            </a:lvl2pPr>
            <a:lvl3pPr marL="0" indent="0" algn="ctr">
              <a:spcAft>
                <a:spcPts val="200"/>
              </a:spcAft>
              <a:buFont typeface="Arial" panose="020B0604020202020204" pitchFamily="34" charset="0"/>
              <a:buNone/>
              <a:defRPr sz="1200">
                <a:solidFill>
                  <a:srgbClr val="FFFFFF"/>
                </a:solidFill>
              </a:defRPr>
            </a:lvl3pPr>
            <a:lvl4pPr marL="216000" indent="-216000">
              <a:spcAft>
                <a:spcPts val="200"/>
              </a:spcAft>
              <a:buFont typeface="Proxima Nova Rg" panose="02000506030000020004" pitchFamily="50" charset="0"/>
              <a:buChar char="—"/>
              <a:defRPr sz="1200">
                <a:solidFill>
                  <a:srgbClr val="FFFFFF"/>
                </a:solidFill>
              </a:defRPr>
            </a:lvl4pPr>
            <a:lvl5pPr marL="0" indent="0" algn="ctr">
              <a:spcAft>
                <a:spcPts val="200"/>
              </a:spcAft>
              <a:buFont typeface="Proxima Nova Rg" panose="02000506030000020004" pitchFamily="50" charset="0"/>
              <a:buNone/>
              <a:defRPr sz="1000" cap="none" baseline="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9" name="Bildplatzhalter 7">
            <a:extLst>
              <a:ext uri="{FF2B5EF4-FFF2-40B4-BE49-F238E27FC236}">
                <a16:creationId xmlns:a16="http://schemas.microsoft.com/office/drawing/2014/main" id="{7469BCD8-71D5-4F39-BF2E-80F3EF54E1A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664473" y="1583988"/>
            <a:ext cx="486000" cy="647999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58" name="Textplatzhalter 43">
            <a:extLst>
              <a:ext uri="{FF2B5EF4-FFF2-40B4-BE49-F238E27FC236}">
                <a16:creationId xmlns:a16="http://schemas.microsoft.com/office/drawing/2014/main" id="{FA25D25C-E9DA-4705-A1D3-C2A6FD60BF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72694" y="2343613"/>
            <a:ext cx="270000" cy="360000"/>
          </a:xfrm>
          <a:solidFill>
            <a:srgbClr val="ED1847"/>
          </a:solidFill>
          <a:ln w="63500">
            <a:solidFill>
              <a:srgbClr val="323232"/>
            </a:solidFill>
            <a:miter lim="800000"/>
          </a:ln>
        </p:spPr>
        <p:txBody>
          <a:bodyPr rIns="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#</a:t>
            </a:r>
          </a:p>
        </p:txBody>
      </p:sp>
      <p:sp>
        <p:nvSpPr>
          <p:cNvPr id="67" name="Textplatzhalter 52">
            <a:extLst>
              <a:ext uri="{FF2B5EF4-FFF2-40B4-BE49-F238E27FC236}">
                <a16:creationId xmlns:a16="http://schemas.microsoft.com/office/drawing/2014/main" id="{E6F72B56-7A19-475D-9B32-C3248A97A1A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103017" y="2773797"/>
            <a:ext cx="1608913" cy="3508166"/>
          </a:xfrm>
        </p:spPr>
        <p:txBody>
          <a:bodyPr lIns="144000" tIns="72000" rIns="144000" bIns="144000"/>
          <a:lstStyle>
            <a:lvl1pPr marL="0" indent="0" algn="ctr"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marL="406800" indent="-406800">
              <a:spcAft>
                <a:spcPts val="400"/>
              </a:spcAft>
              <a:buFontTx/>
              <a:buBlip>
                <a:blip r:embed="rId2"/>
              </a:buBlip>
              <a:defRPr sz="1400">
                <a:solidFill>
                  <a:srgbClr val="FFFFFF"/>
                </a:solidFill>
              </a:defRPr>
            </a:lvl2pPr>
            <a:lvl3pPr marL="0" indent="0" algn="ctr">
              <a:spcAft>
                <a:spcPts val="200"/>
              </a:spcAft>
              <a:buFont typeface="Arial" panose="020B0604020202020204" pitchFamily="34" charset="0"/>
              <a:buNone/>
              <a:defRPr sz="1200">
                <a:solidFill>
                  <a:srgbClr val="FFFFFF"/>
                </a:solidFill>
              </a:defRPr>
            </a:lvl3pPr>
            <a:lvl4pPr marL="216000" indent="-216000">
              <a:spcAft>
                <a:spcPts val="200"/>
              </a:spcAft>
              <a:buFont typeface="Proxima Nova Rg" panose="02000506030000020004" pitchFamily="50" charset="0"/>
              <a:buChar char="—"/>
              <a:defRPr sz="1200">
                <a:solidFill>
                  <a:srgbClr val="FFFFFF"/>
                </a:solidFill>
              </a:defRPr>
            </a:lvl4pPr>
            <a:lvl5pPr marL="0" indent="0" algn="ctr">
              <a:spcAft>
                <a:spcPts val="200"/>
              </a:spcAft>
              <a:buFont typeface="Proxima Nova Rg" panose="02000506030000020004" pitchFamily="50" charset="0"/>
              <a:buNone/>
              <a:defRPr sz="1000" cap="none" baseline="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80338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ject Plan 6"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abellenplatzhalter 6">
            <a:extLst>
              <a:ext uri="{FF2B5EF4-FFF2-40B4-BE49-F238E27FC236}">
                <a16:creationId xmlns:a16="http://schemas.microsoft.com/office/drawing/2014/main" id="{E803B45C-D892-47A9-AD90-623F607A0B2F}"/>
              </a:ext>
            </a:extLst>
          </p:cNvPr>
          <p:cNvSpPr>
            <a:spLocks noGrp="1"/>
          </p:cNvSpPr>
          <p:nvPr>
            <p:ph type="tbl" sz="quarter" idx="35" hasCustomPrompt="1"/>
          </p:nvPr>
        </p:nvSpPr>
        <p:spPr>
          <a:xfrm>
            <a:off x="432198" y="2504563"/>
            <a:ext cx="8280900" cy="38100"/>
          </a:xfrm>
          <a:solidFill>
            <a:srgbClr val="6A6E7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 sz="100">
                <a:solidFill>
                  <a:srgbClr val="6A6E7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458975F-7B24-4090-9AFE-E09753E08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5D40C6-0CAA-8842-B89B-AB882C2EE0A9}" type="datetime1">
              <a:rPr lang="en-US" smtClean="0"/>
              <a:t>3/10/26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FB3F59-5E20-43AF-B680-AB8B92C1C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ATOMIC PowerPoint Template 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49212C8-BB6E-4B50-8106-50997873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48DE12-5DC7-4053-8634-C9D775D32B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9" name="Freeform 5">
            <a:extLst>
              <a:ext uri="{FF2B5EF4-FFF2-40B4-BE49-F238E27FC236}">
                <a16:creationId xmlns:a16="http://schemas.microsoft.com/office/drawing/2014/main" id="{3D8BBF70-EB28-4E78-9D63-6A515BC12821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432000" y="452126"/>
            <a:ext cx="891000" cy="333357"/>
          </a:xfrm>
          <a:custGeom>
            <a:avLst/>
            <a:gdLst>
              <a:gd name="T0" fmla="*/ 1330 w 4535"/>
              <a:gd name="T1" fmla="*/ 474 h 1269"/>
              <a:gd name="T2" fmla="*/ 1265 w 4535"/>
              <a:gd name="T3" fmla="*/ 981 h 1269"/>
              <a:gd name="T4" fmla="*/ 1559 w 4535"/>
              <a:gd name="T5" fmla="*/ 905 h 1269"/>
              <a:gd name="T6" fmla="*/ 1784 w 4535"/>
              <a:gd name="T7" fmla="*/ 981 h 1269"/>
              <a:gd name="T8" fmla="*/ 1354 w 4535"/>
              <a:gd name="T9" fmla="*/ 788 h 1269"/>
              <a:gd name="T10" fmla="*/ 1432 w 4535"/>
              <a:gd name="T11" fmla="*/ 631 h 1269"/>
              <a:gd name="T12" fmla="*/ 1354 w 4535"/>
              <a:gd name="T13" fmla="*/ 788 h 1269"/>
              <a:gd name="T14" fmla="*/ 1862 w 4535"/>
              <a:gd name="T15" fmla="*/ 624 h 1269"/>
              <a:gd name="T16" fmla="*/ 2039 w 4535"/>
              <a:gd name="T17" fmla="*/ 981 h 1269"/>
              <a:gd name="T18" fmla="*/ 2219 w 4535"/>
              <a:gd name="T19" fmla="*/ 624 h 1269"/>
              <a:gd name="T20" fmla="*/ 1683 w 4535"/>
              <a:gd name="T21" fmla="*/ 477 h 1269"/>
              <a:gd name="T22" fmla="*/ 2550 w 4535"/>
              <a:gd name="T23" fmla="*/ 464 h 1269"/>
              <a:gd name="T24" fmla="*/ 2550 w 4535"/>
              <a:gd name="T25" fmla="*/ 996 h 1269"/>
              <a:gd name="T26" fmla="*/ 2550 w 4535"/>
              <a:gd name="T27" fmla="*/ 464 h 1269"/>
              <a:gd name="T28" fmla="*/ 2431 w 4535"/>
              <a:gd name="T29" fmla="*/ 730 h 1269"/>
              <a:gd name="T30" fmla="*/ 2671 w 4535"/>
              <a:gd name="T31" fmla="*/ 730 h 1269"/>
              <a:gd name="T32" fmla="*/ 4242 w 4535"/>
              <a:gd name="T33" fmla="*/ 865 h 1269"/>
              <a:gd name="T34" fmla="*/ 4241 w 4535"/>
              <a:gd name="T35" fmla="*/ 595 h 1269"/>
              <a:gd name="T36" fmla="*/ 4535 w 4535"/>
              <a:gd name="T37" fmla="*/ 652 h 1269"/>
              <a:gd name="T38" fmla="*/ 3933 w 4535"/>
              <a:gd name="T39" fmla="*/ 731 h 1269"/>
              <a:gd name="T40" fmla="*/ 4535 w 4535"/>
              <a:gd name="T41" fmla="*/ 799 h 1269"/>
              <a:gd name="T42" fmla="*/ 4242 w 4535"/>
              <a:gd name="T43" fmla="*/ 865 h 1269"/>
              <a:gd name="T44" fmla="*/ 3878 w 4535"/>
              <a:gd name="T45" fmla="*/ 981 h 1269"/>
              <a:gd name="T46" fmla="*/ 3707 w 4535"/>
              <a:gd name="T47" fmla="*/ 477 h 1269"/>
              <a:gd name="T48" fmla="*/ 3396 w 4535"/>
              <a:gd name="T49" fmla="*/ 477 h 1269"/>
              <a:gd name="T50" fmla="*/ 3270 w 4535"/>
              <a:gd name="T51" fmla="*/ 790 h 1269"/>
              <a:gd name="T52" fmla="*/ 2913 w 4535"/>
              <a:gd name="T53" fmla="*/ 477 h 1269"/>
              <a:gd name="T54" fmla="*/ 3081 w 4535"/>
              <a:gd name="T55" fmla="*/ 981 h 1269"/>
              <a:gd name="T56" fmla="*/ 3086 w 4535"/>
              <a:gd name="T57" fmla="*/ 687 h 1269"/>
              <a:gd name="T58" fmla="*/ 3337 w 4535"/>
              <a:gd name="T59" fmla="*/ 981 h 1269"/>
              <a:gd name="T60" fmla="*/ 3463 w 4535"/>
              <a:gd name="T61" fmla="*/ 687 h 1269"/>
              <a:gd name="T62" fmla="*/ 3631 w 4535"/>
              <a:gd name="T63" fmla="*/ 981 h 1269"/>
              <a:gd name="T64" fmla="*/ 3396 w 4535"/>
              <a:gd name="T65" fmla="*/ 477 h 1269"/>
              <a:gd name="T66" fmla="*/ 464 w 4535"/>
              <a:gd name="T67" fmla="*/ 1026 h 1269"/>
              <a:gd name="T68" fmla="*/ 0 w 4535"/>
              <a:gd name="T69" fmla="*/ 1264 h 1269"/>
              <a:gd name="T70" fmla="*/ 317 w 4535"/>
              <a:gd name="T71" fmla="*/ 692 h 1269"/>
              <a:gd name="T72" fmla="*/ 469 w 4535"/>
              <a:gd name="T73" fmla="*/ 0 h 1269"/>
              <a:gd name="T74" fmla="*/ 715 w 4535"/>
              <a:gd name="T75" fmla="*/ 928 h 1269"/>
              <a:gd name="T76" fmla="*/ 928 w 4535"/>
              <a:gd name="T77" fmla="*/ 1269 h 1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535" h="1269">
                <a:moveTo>
                  <a:pt x="1529" y="474"/>
                </a:moveTo>
                <a:cubicBezTo>
                  <a:pt x="1330" y="474"/>
                  <a:pt x="1330" y="474"/>
                  <a:pt x="1330" y="474"/>
                </a:cubicBezTo>
                <a:cubicBezTo>
                  <a:pt x="1075" y="981"/>
                  <a:pt x="1075" y="981"/>
                  <a:pt x="1075" y="981"/>
                </a:cubicBezTo>
                <a:cubicBezTo>
                  <a:pt x="1265" y="981"/>
                  <a:pt x="1265" y="981"/>
                  <a:pt x="1265" y="981"/>
                </a:cubicBezTo>
                <a:cubicBezTo>
                  <a:pt x="1300" y="905"/>
                  <a:pt x="1300" y="905"/>
                  <a:pt x="1300" y="905"/>
                </a:cubicBezTo>
                <a:cubicBezTo>
                  <a:pt x="1559" y="905"/>
                  <a:pt x="1559" y="905"/>
                  <a:pt x="1559" y="905"/>
                </a:cubicBezTo>
                <a:cubicBezTo>
                  <a:pt x="1594" y="981"/>
                  <a:pt x="1594" y="981"/>
                  <a:pt x="1594" y="981"/>
                </a:cubicBezTo>
                <a:cubicBezTo>
                  <a:pt x="1784" y="981"/>
                  <a:pt x="1784" y="981"/>
                  <a:pt x="1784" y="981"/>
                </a:cubicBezTo>
                <a:lnTo>
                  <a:pt x="1529" y="474"/>
                </a:lnTo>
                <a:close/>
                <a:moveTo>
                  <a:pt x="1354" y="788"/>
                </a:moveTo>
                <a:cubicBezTo>
                  <a:pt x="1427" y="631"/>
                  <a:pt x="1427" y="631"/>
                  <a:pt x="1427" y="631"/>
                </a:cubicBezTo>
                <a:cubicBezTo>
                  <a:pt x="1432" y="631"/>
                  <a:pt x="1432" y="631"/>
                  <a:pt x="1432" y="631"/>
                </a:cubicBezTo>
                <a:cubicBezTo>
                  <a:pt x="1505" y="788"/>
                  <a:pt x="1505" y="788"/>
                  <a:pt x="1505" y="788"/>
                </a:cubicBezTo>
                <a:lnTo>
                  <a:pt x="1354" y="788"/>
                </a:lnTo>
                <a:close/>
                <a:moveTo>
                  <a:pt x="1683" y="624"/>
                </a:moveTo>
                <a:cubicBezTo>
                  <a:pt x="1862" y="624"/>
                  <a:pt x="1862" y="624"/>
                  <a:pt x="1862" y="624"/>
                </a:cubicBezTo>
                <a:cubicBezTo>
                  <a:pt x="1862" y="981"/>
                  <a:pt x="1862" y="981"/>
                  <a:pt x="1862" y="981"/>
                </a:cubicBezTo>
                <a:cubicBezTo>
                  <a:pt x="2039" y="981"/>
                  <a:pt x="2039" y="981"/>
                  <a:pt x="2039" y="981"/>
                </a:cubicBezTo>
                <a:cubicBezTo>
                  <a:pt x="2039" y="624"/>
                  <a:pt x="2039" y="624"/>
                  <a:pt x="2039" y="624"/>
                </a:cubicBezTo>
                <a:cubicBezTo>
                  <a:pt x="2219" y="624"/>
                  <a:pt x="2219" y="624"/>
                  <a:pt x="2219" y="624"/>
                </a:cubicBezTo>
                <a:cubicBezTo>
                  <a:pt x="2219" y="477"/>
                  <a:pt x="2219" y="477"/>
                  <a:pt x="2219" y="477"/>
                </a:cubicBezTo>
                <a:cubicBezTo>
                  <a:pt x="1683" y="477"/>
                  <a:pt x="1683" y="477"/>
                  <a:pt x="1683" y="477"/>
                </a:cubicBezTo>
                <a:lnTo>
                  <a:pt x="1683" y="624"/>
                </a:lnTo>
                <a:close/>
                <a:moveTo>
                  <a:pt x="2550" y="464"/>
                </a:moveTo>
                <a:cubicBezTo>
                  <a:pt x="2340" y="464"/>
                  <a:pt x="2243" y="566"/>
                  <a:pt x="2243" y="730"/>
                </a:cubicBezTo>
                <a:cubicBezTo>
                  <a:pt x="2243" y="890"/>
                  <a:pt x="2341" y="996"/>
                  <a:pt x="2550" y="996"/>
                </a:cubicBezTo>
                <a:cubicBezTo>
                  <a:pt x="2761" y="996"/>
                  <a:pt x="2859" y="893"/>
                  <a:pt x="2859" y="730"/>
                </a:cubicBezTo>
                <a:cubicBezTo>
                  <a:pt x="2859" y="568"/>
                  <a:pt x="2761" y="464"/>
                  <a:pt x="2550" y="464"/>
                </a:cubicBezTo>
                <a:moveTo>
                  <a:pt x="2550" y="865"/>
                </a:moveTo>
                <a:cubicBezTo>
                  <a:pt x="2456" y="865"/>
                  <a:pt x="2431" y="805"/>
                  <a:pt x="2431" y="730"/>
                </a:cubicBezTo>
                <a:cubicBezTo>
                  <a:pt x="2431" y="658"/>
                  <a:pt x="2456" y="595"/>
                  <a:pt x="2550" y="595"/>
                </a:cubicBezTo>
                <a:cubicBezTo>
                  <a:pt x="2647" y="595"/>
                  <a:pt x="2671" y="655"/>
                  <a:pt x="2671" y="730"/>
                </a:cubicBezTo>
                <a:cubicBezTo>
                  <a:pt x="2671" y="803"/>
                  <a:pt x="2647" y="865"/>
                  <a:pt x="2550" y="865"/>
                </a:cubicBezTo>
                <a:moveTo>
                  <a:pt x="4242" y="865"/>
                </a:moveTo>
                <a:cubicBezTo>
                  <a:pt x="4148" y="865"/>
                  <a:pt x="4122" y="804"/>
                  <a:pt x="4122" y="728"/>
                </a:cubicBezTo>
                <a:cubicBezTo>
                  <a:pt x="4122" y="656"/>
                  <a:pt x="4146" y="595"/>
                  <a:pt x="4241" y="595"/>
                </a:cubicBezTo>
                <a:cubicBezTo>
                  <a:pt x="4300" y="595"/>
                  <a:pt x="4332" y="617"/>
                  <a:pt x="4347" y="652"/>
                </a:cubicBezTo>
                <a:cubicBezTo>
                  <a:pt x="4535" y="652"/>
                  <a:pt x="4535" y="652"/>
                  <a:pt x="4535" y="652"/>
                </a:cubicBezTo>
                <a:cubicBezTo>
                  <a:pt x="4509" y="533"/>
                  <a:pt x="4420" y="464"/>
                  <a:pt x="4242" y="464"/>
                </a:cubicBezTo>
                <a:cubicBezTo>
                  <a:pt x="4032" y="464"/>
                  <a:pt x="3933" y="568"/>
                  <a:pt x="3933" y="731"/>
                </a:cubicBezTo>
                <a:cubicBezTo>
                  <a:pt x="3933" y="892"/>
                  <a:pt x="4031" y="996"/>
                  <a:pt x="4241" y="996"/>
                </a:cubicBezTo>
                <a:cubicBezTo>
                  <a:pt x="4419" y="996"/>
                  <a:pt x="4509" y="922"/>
                  <a:pt x="4535" y="799"/>
                </a:cubicBezTo>
                <a:cubicBezTo>
                  <a:pt x="4351" y="799"/>
                  <a:pt x="4351" y="799"/>
                  <a:pt x="4351" y="799"/>
                </a:cubicBezTo>
                <a:cubicBezTo>
                  <a:pt x="4333" y="839"/>
                  <a:pt x="4309" y="865"/>
                  <a:pt x="4242" y="865"/>
                </a:cubicBezTo>
                <a:moveTo>
                  <a:pt x="3707" y="981"/>
                </a:moveTo>
                <a:cubicBezTo>
                  <a:pt x="3878" y="981"/>
                  <a:pt x="3878" y="981"/>
                  <a:pt x="3878" y="981"/>
                </a:cubicBezTo>
                <a:cubicBezTo>
                  <a:pt x="3878" y="477"/>
                  <a:pt x="3878" y="477"/>
                  <a:pt x="3878" y="477"/>
                </a:cubicBezTo>
                <a:cubicBezTo>
                  <a:pt x="3707" y="477"/>
                  <a:pt x="3707" y="477"/>
                  <a:pt x="3707" y="477"/>
                </a:cubicBezTo>
                <a:lnTo>
                  <a:pt x="3707" y="981"/>
                </a:lnTo>
                <a:close/>
                <a:moveTo>
                  <a:pt x="3396" y="477"/>
                </a:moveTo>
                <a:cubicBezTo>
                  <a:pt x="3274" y="790"/>
                  <a:pt x="3274" y="790"/>
                  <a:pt x="3274" y="790"/>
                </a:cubicBezTo>
                <a:cubicBezTo>
                  <a:pt x="3270" y="790"/>
                  <a:pt x="3270" y="790"/>
                  <a:pt x="3270" y="790"/>
                </a:cubicBezTo>
                <a:cubicBezTo>
                  <a:pt x="3147" y="477"/>
                  <a:pt x="3147" y="477"/>
                  <a:pt x="3147" y="477"/>
                </a:cubicBezTo>
                <a:cubicBezTo>
                  <a:pt x="2913" y="477"/>
                  <a:pt x="2913" y="477"/>
                  <a:pt x="2913" y="477"/>
                </a:cubicBezTo>
                <a:cubicBezTo>
                  <a:pt x="2913" y="981"/>
                  <a:pt x="2913" y="981"/>
                  <a:pt x="2913" y="981"/>
                </a:cubicBezTo>
                <a:cubicBezTo>
                  <a:pt x="3081" y="981"/>
                  <a:pt x="3081" y="981"/>
                  <a:pt x="3081" y="981"/>
                </a:cubicBezTo>
                <a:cubicBezTo>
                  <a:pt x="3081" y="687"/>
                  <a:pt x="3081" y="687"/>
                  <a:pt x="3081" y="687"/>
                </a:cubicBezTo>
                <a:cubicBezTo>
                  <a:pt x="3086" y="687"/>
                  <a:pt x="3086" y="687"/>
                  <a:pt x="3086" y="687"/>
                </a:cubicBezTo>
                <a:cubicBezTo>
                  <a:pt x="3208" y="981"/>
                  <a:pt x="3208" y="981"/>
                  <a:pt x="3208" y="981"/>
                </a:cubicBezTo>
                <a:cubicBezTo>
                  <a:pt x="3337" y="981"/>
                  <a:pt x="3337" y="981"/>
                  <a:pt x="3337" y="981"/>
                </a:cubicBezTo>
                <a:cubicBezTo>
                  <a:pt x="3458" y="687"/>
                  <a:pt x="3458" y="687"/>
                  <a:pt x="3458" y="687"/>
                </a:cubicBezTo>
                <a:cubicBezTo>
                  <a:pt x="3463" y="687"/>
                  <a:pt x="3463" y="687"/>
                  <a:pt x="3463" y="687"/>
                </a:cubicBezTo>
                <a:cubicBezTo>
                  <a:pt x="3463" y="981"/>
                  <a:pt x="3463" y="981"/>
                  <a:pt x="3463" y="981"/>
                </a:cubicBezTo>
                <a:cubicBezTo>
                  <a:pt x="3631" y="981"/>
                  <a:pt x="3631" y="981"/>
                  <a:pt x="3631" y="981"/>
                </a:cubicBezTo>
                <a:cubicBezTo>
                  <a:pt x="3631" y="477"/>
                  <a:pt x="3631" y="477"/>
                  <a:pt x="3631" y="477"/>
                </a:cubicBezTo>
                <a:lnTo>
                  <a:pt x="3396" y="477"/>
                </a:lnTo>
                <a:close/>
                <a:moveTo>
                  <a:pt x="467" y="1026"/>
                </a:moveTo>
                <a:cubicBezTo>
                  <a:pt x="464" y="1026"/>
                  <a:pt x="464" y="1026"/>
                  <a:pt x="464" y="1026"/>
                </a:cubicBezTo>
                <a:cubicBezTo>
                  <a:pt x="3" y="1269"/>
                  <a:pt x="3" y="1269"/>
                  <a:pt x="3" y="1269"/>
                </a:cubicBezTo>
                <a:cubicBezTo>
                  <a:pt x="0" y="1264"/>
                  <a:pt x="0" y="1264"/>
                  <a:pt x="0" y="1264"/>
                </a:cubicBezTo>
                <a:cubicBezTo>
                  <a:pt x="216" y="928"/>
                  <a:pt x="216" y="928"/>
                  <a:pt x="216" y="928"/>
                </a:cubicBezTo>
                <a:cubicBezTo>
                  <a:pt x="285" y="820"/>
                  <a:pt x="295" y="795"/>
                  <a:pt x="317" y="692"/>
                </a:cubicBezTo>
                <a:cubicBezTo>
                  <a:pt x="462" y="0"/>
                  <a:pt x="462" y="0"/>
                  <a:pt x="462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614" y="692"/>
                  <a:pt x="614" y="692"/>
                  <a:pt x="614" y="692"/>
                </a:cubicBezTo>
                <a:cubicBezTo>
                  <a:pt x="636" y="795"/>
                  <a:pt x="646" y="820"/>
                  <a:pt x="715" y="928"/>
                </a:cubicBezTo>
                <a:cubicBezTo>
                  <a:pt x="931" y="1264"/>
                  <a:pt x="931" y="1264"/>
                  <a:pt x="931" y="1264"/>
                </a:cubicBezTo>
                <a:cubicBezTo>
                  <a:pt x="928" y="1269"/>
                  <a:pt x="928" y="1269"/>
                  <a:pt x="928" y="1269"/>
                </a:cubicBezTo>
                <a:lnTo>
                  <a:pt x="467" y="10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noProof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2644050-DBF7-4582-A5AA-AE77DBC9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5A0527D5-AE15-4E69-AF06-D33EFB95F4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6476" y="1583988"/>
            <a:ext cx="486000" cy="647999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46" name="Bildplatzhalter 7">
            <a:extLst>
              <a:ext uri="{FF2B5EF4-FFF2-40B4-BE49-F238E27FC236}">
                <a16:creationId xmlns:a16="http://schemas.microsoft.com/office/drawing/2014/main" id="{3829BDF2-9271-4545-847F-B1ECEC55B9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245468" y="1583988"/>
            <a:ext cx="486000" cy="647999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47" name="Bildplatzhalter 7">
            <a:extLst>
              <a:ext uri="{FF2B5EF4-FFF2-40B4-BE49-F238E27FC236}">
                <a16:creationId xmlns:a16="http://schemas.microsoft.com/office/drawing/2014/main" id="{C4D396BB-EB6D-4CD4-9560-EB68CB0EC58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34460" y="1583988"/>
            <a:ext cx="486000" cy="647999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48" name="Bildplatzhalter 7">
            <a:extLst>
              <a:ext uri="{FF2B5EF4-FFF2-40B4-BE49-F238E27FC236}">
                <a16:creationId xmlns:a16="http://schemas.microsoft.com/office/drawing/2014/main" id="{7840F4DD-530C-4806-A0B3-B7FB56D8C94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23451" y="1583988"/>
            <a:ext cx="486000" cy="647999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44" name="Textplatzhalter 43">
            <a:extLst>
              <a:ext uri="{FF2B5EF4-FFF2-40B4-BE49-F238E27FC236}">
                <a16:creationId xmlns:a16="http://schemas.microsoft.com/office/drawing/2014/main" id="{3C81833E-3C55-4359-9D2B-DECA774542F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4477" y="2343613"/>
            <a:ext cx="270000" cy="360000"/>
          </a:xfrm>
          <a:solidFill>
            <a:srgbClr val="ED1847"/>
          </a:solidFill>
          <a:ln w="63500">
            <a:solidFill>
              <a:srgbClr val="323232"/>
            </a:solidFill>
            <a:miter lim="800000"/>
          </a:ln>
        </p:spPr>
        <p:txBody>
          <a:bodyPr rIns="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#</a:t>
            </a:r>
          </a:p>
        </p:txBody>
      </p:sp>
      <p:sp>
        <p:nvSpPr>
          <p:cNvPr id="55" name="Textplatzhalter 43">
            <a:extLst>
              <a:ext uri="{FF2B5EF4-FFF2-40B4-BE49-F238E27FC236}">
                <a16:creationId xmlns:a16="http://schemas.microsoft.com/office/drawing/2014/main" id="{1AF52AB9-EF55-428B-8D69-C2025B3666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53468" y="2343613"/>
            <a:ext cx="270000" cy="360000"/>
          </a:xfrm>
          <a:solidFill>
            <a:srgbClr val="ED1847"/>
          </a:solidFill>
          <a:ln w="63500">
            <a:solidFill>
              <a:srgbClr val="323232"/>
            </a:solidFill>
            <a:miter lim="800000"/>
          </a:ln>
        </p:spPr>
        <p:txBody>
          <a:bodyPr rIns="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#</a:t>
            </a:r>
          </a:p>
        </p:txBody>
      </p:sp>
      <p:sp>
        <p:nvSpPr>
          <p:cNvPr id="56" name="Textplatzhalter 43">
            <a:extLst>
              <a:ext uri="{FF2B5EF4-FFF2-40B4-BE49-F238E27FC236}">
                <a16:creationId xmlns:a16="http://schemas.microsoft.com/office/drawing/2014/main" id="{01926042-D366-4076-8933-2EBD48E21CD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2459" y="2343613"/>
            <a:ext cx="270000" cy="360000"/>
          </a:xfrm>
          <a:solidFill>
            <a:srgbClr val="ED1847"/>
          </a:solidFill>
          <a:ln w="63500">
            <a:solidFill>
              <a:srgbClr val="323232"/>
            </a:solidFill>
            <a:miter lim="800000"/>
          </a:ln>
        </p:spPr>
        <p:txBody>
          <a:bodyPr rIns="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#</a:t>
            </a:r>
          </a:p>
        </p:txBody>
      </p:sp>
      <p:sp>
        <p:nvSpPr>
          <p:cNvPr id="57" name="Textplatzhalter 43">
            <a:extLst>
              <a:ext uri="{FF2B5EF4-FFF2-40B4-BE49-F238E27FC236}">
                <a16:creationId xmlns:a16="http://schemas.microsoft.com/office/drawing/2014/main" id="{0DFAD863-F064-49A0-B1A5-F5B6947FAD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31450" y="2343613"/>
            <a:ext cx="270000" cy="360000"/>
          </a:xfrm>
          <a:solidFill>
            <a:srgbClr val="ED1847"/>
          </a:solidFill>
          <a:ln w="63500">
            <a:solidFill>
              <a:srgbClr val="323232"/>
            </a:solidFill>
            <a:miter lim="800000"/>
          </a:ln>
        </p:spPr>
        <p:txBody>
          <a:bodyPr rIns="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#</a:t>
            </a:r>
          </a:p>
        </p:txBody>
      </p:sp>
      <p:sp>
        <p:nvSpPr>
          <p:cNvPr id="53" name="Textplatzhalter 52">
            <a:extLst>
              <a:ext uri="{FF2B5EF4-FFF2-40B4-BE49-F238E27FC236}">
                <a16:creationId xmlns:a16="http://schemas.microsoft.com/office/drawing/2014/main" id="{C6106ADB-DF38-4ABA-9937-113BD431D62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31982" y="2773797"/>
            <a:ext cx="1334988" cy="3508157"/>
          </a:xfrm>
        </p:spPr>
        <p:txBody>
          <a:bodyPr lIns="144000" tIns="72000" rIns="144000" bIns="144000"/>
          <a:lstStyle>
            <a:lvl1pPr marL="0" indent="0" algn="ctr"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marL="406800" indent="-406800">
              <a:spcAft>
                <a:spcPts val="400"/>
              </a:spcAft>
              <a:buFontTx/>
              <a:buBlip>
                <a:blip r:embed="rId2"/>
              </a:buBlip>
              <a:defRPr sz="1400">
                <a:solidFill>
                  <a:srgbClr val="FFFFFF"/>
                </a:solidFill>
              </a:defRPr>
            </a:lvl2pPr>
            <a:lvl3pPr marL="0" indent="0" algn="ctr">
              <a:spcAft>
                <a:spcPts val="200"/>
              </a:spcAft>
              <a:buFont typeface="Arial" panose="020B0604020202020204" pitchFamily="34" charset="0"/>
              <a:buNone/>
              <a:defRPr sz="1200">
                <a:solidFill>
                  <a:srgbClr val="FFFFFF"/>
                </a:solidFill>
              </a:defRPr>
            </a:lvl3pPr>
            <a:lvl4pPr marL="216000" indent="-216000">
              <a:spcAft>
                <a:spcPts val="200"/>
              </a:spcAft>
              <a:buFont typeface="Proxima Nova Rg" panose="02000506030000020004" pitchFamily="50" charset="0"/>
              <a:buChar char="—"/>
              <a:defRPr sz="1200">
                <a:solidFill>
                  <a:srgbClr val="FFFFFF"/>
                </a:solidFill>
              </a:defRPr>
            </a:lvl4pPr>
            <a:lvl5pPr marL="0" indent="0" algn="ctr">
              <a:spcAft>
                <a:spcPts val="200"/>
              </a:spcAft>
              <a:buFont typeface="Proxima Nova Rg" panose="02000506030000020004" pitchFamily="50" charset="0"/>
              <a:buNone/>
              <a:defRPr sz="1000" cap="none" baseline="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4" name="Textplatzhalter 52">
            <a:extLst>
              <a:ext uri="{FF2B5EF4-FFF2-40B4-BE49-F238E27FC236}">
                <a16:creationId xmlns:a16="http://schemas.microsoft.com/office/drawing/2014/main" id="{BC49A3D2-62CF-4C05-80BB-8C653BCBA8D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820974" y="2773797"/>
            <a:ext cx="1334988" cy="3508157"/>
          </a:xfrm>
        </p:spPr>
        <p:txBody>
          <a:bodyPr lIns="144000" tIns="72000" rIns="144000" bIns="144000"/>
          <a:lstStyle>
            <a:lvl1pPr marL="0" indent="0" algn="ctr"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marL="406800" indent="-406800">
              <a:spcAft>
                <a:spcPts val="400"/>
              </a:spcAft>
              <a:buFontTx/>
              <a:buBlip>
                <a:blip r:embed="rId2"/>
              </a:buBlip>
              <a:defRPr sz="1400">
                <a:solidFill>
                  <a:srgbClr val="FFFFFF"/>
                </a:solidFill>
              </a:defRPr>
            </a:lvl2pPr>
            <a:lvl3pPr marL="0" indent="0" algn="ctr">
              <a:spcAft>
                <a:spcPts val="200"/>
              </a:spcAft>
              <a:buFont typeface="Arial" panose="020B0604020202020204" pitchFamily="34" charset="0"/>
              <a:buNone/>
              <a:defRPr sz="1200">
                <a:solidFill>
                  <a:srgbClr val="FFFFFF"/>
                </a:solidFill>
              </a:defRPr>
            </a:lvl3pPr>
            <a:lvl4pPr marL="216000" indent="-216000">
              <a:spcAft>
                <a:spcPts val="200"/>
              </a:spcAft>
              <a:buFont typeface="Proxima Nova Rg" panose="02000506030000020004" pitchFamily="50" charset="0"/>
              <a:buChar char="—"/>
              <a:defRPr sz="1200">
                <a:solidFill>
                  <a:srgbClr val="FFFFFF"/>
                </a:solidFill>
              </a:defRPr>
            </a:lvl4pPr>
            <a:lvl5pPr marL="0" indent="0" algn="ctr">
              <a:spcAft>
                <a:spcPts val="200"/>
              </a:spcAft>
              <a:buFont typeface="Proxima Nova Rg" panose="02000506030000020004" pitchFamily="50" charset="0"/>
              <a:buNone/>
              <a:defRPr sz="1000" cap="none" baseline="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5" name="Textplatzhalter 52">
            <a:extLst>
              <a:ext uri="{FF2B5EF4-FFF2-40B4-BE49-F238E27FC236}">
                <a16:creationId xmlns:a16="http://schemas.microsoft.com/office/drawing/2014/main" id="{C7682CFB-2317-4650-BC07-D1689A91B19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209966" y="2773797"/>
            <a:ext cx="1334988" cy="3508157"/>
          </a:xfrm>
        </p:spPr>
        <p:txBody>
          <a:bodyPr lIns="144000" tIns="72000" rIns="144000" bIns="144000"/>
          <a:lstStyle>
            <a:lvl1pPr marL="0" indent="0" algn="ctr"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marL="406800" indent="-406800">
              <a:spcAft>
                <a:spcPts val="400"/>
              </a:spcAft>
              <a:buFontTx/>
              <a:buBlip>
                <a:blip r:embed="rId2"/>
              </a:buBlip>
              <a:defRPr sz="1400">
                <a:solidFill>
                  <a:srgbClr val="FFFFFF"/>
                </a:solidFill>
              </a:defRPr>
            </a:lvl2pPr>
            <a:lvl3pPr marL="0" indent="0" algn="ctr">
              <a:spcAft>
                <a:spcPts val="200"/>
              </a:spcAft>
              <a:buFont typeface="Arial" panose="020B0604020202020204" pitchFamily="34" charset="0"/>
              <a:buNone/>
              <a:defRPr sz="1200">
                <a:solidFill>
                  <a:srgbClr val="FFFFFF"/>
                </a:solidFill>
              </a:defRPr>
            </a:lvl3pPr>
            <a:lvl4pPr marL="216000" indent="-216000">
              <a:spcAft>
                <a:spcPts val="200"/>
              </a:spcAft>
              <a:buFont typeface="Proxima Nova Rg" panose="02000506030000020004" pitchFamily="50" charset="0"/>
              <a:buChar char="—"/>
              <a:defRPr sz="1200">
                <a:solidFill>
                  <a:srgbClr val="FFFFFF"/>
                </a:solidFill>
              </a:defRPr>
            </a:lvl4pPr>
            <a:lvl5pPr marL="0" indent="0" algn="ctr">
              <a:spcAft>
                <a:spcPts val="200"/>
              </a:spcAft>
              <a:buFont typeface="Proxima Nova Rg" panose="02000506030000020004" pitchFamily="50" charset="0"/>
              <a:buNone/>
              <a:defRPr sz="1000" cap="none" baseline="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6" name="Textplatzhalter 52">
            <a:extLst>
              <a:ext uri="{FF2B5EF4-FFF2-40B4-BE49-F238E27FC236}">
                <a16:creationId xmlns:a16="http://schemas.microsoft.com/office/drawing/2014/main" id="{6E679769-9774-4251-BC3B-CA60BD0BFA8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598957" y="2773797"/>
            <a:ext cx="1334988" cy="3508157"/>
          </a:xfrm>
        </p:spPr>
        <p:txBody>
          <a:bodyPr lIns="144000" tIns="72000" rIns="144000" bIns="144000"/>
          <a:lstStyle>
            <a:lvl1pPr marL="0" indent="0" algn="ctr"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marL="406800" indent="-406800">
              <a:spcAft>
                <a:spcPts val="400"/>
              </a:spcAft>
              <a:buFontTx/>
              <a:buBlip>
                <a:blip r:embed="rId2"/>
              </a:buBlip>
              <a:defRPr sz="1400">
                <a:solidFill>
                  <a:srgbClr val="FFFFFF"/>
                </a:solidFill>
              </a:defRPr>
            </a:lvl2pPr>
            <a:lvl3pPr marL="0" indent="0" algn="ctr">
              <a:spcAft>
                <a:spcPts val="200"/>
              </a:spcAft>
              <a:buFont typeface="Arial" panose="020B0604020202020204" pitchFamily="34" charset="0"/>
              <a:buNone/>
              <a:defRPr sz="1200">
                <a:solidFill>
                  <a:srgbClr val="FFFFFF"/>
                </a:solidFill>
              </a:defRPr>
            </a:lvl3pPr>
            <a:lvl4pPr marL="216000" indent="-216000">
              <a:spcAft>
                <a:spcPts val="200"/>
              </a:spcAft>
              <a:buFont typeface="Proxima Nova Rg" panose="02000506030000020004" pitchFamily="50" charset="0"/>
              <a:buChar char="—"/>
              <a:defRPr sz="1200">
                <a:solidFill>
                  <a:srgbClr val="FFFFFF"/>
                </a:solidFill>
              </a:defRPr>
            </a:lvl4pPr>
            <a:lvl5pPr marL="0" indent="0" algn="ctr">
              <a:spcAft>
                <a:spcPts val="200"/>
              </a:spcAft>
              <a:buFont typeface="Proxima Nova Rg" panose="02000506030000020004" pitchFamily="50" charset="0"/>
              <a:buNone/>
              <a:defRPr sz="1000" cap="none" baseline="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9" name="Bildplatzhalter 7">
            <a:extLst>
              <a:ext uri="{FF2B5EF4-FFF2-40B4-BE49-F238E27FC236}">
                <a16:creationId xmlns:a16="http://schemas.microsoft.com/office/drawing/2014/main" id="{7469BCD8-71D5-4F39-BF2E-80F3EF54E1A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12443" y="1583988"/>
            <a:ext cx="486000" cy="647999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50" name="Bildplatzhalter 7">
            <a:extLst>
              <a:ext uri="{FF2B5EF4-FFF2-40B4-BE49-F238E27FC236}">
                <a16:creationId xmlns:a16="http://schemas.microsoft.com/office/drawing/2014/main" id="{4F9097BB-D97C-4D93-B3E0-92BC9BC89B6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801436" y="1583988"/>
            <a:ext cx="486000" cy="647999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58" name="Textplatzhalter 43">
            <a:extLst>
              <a:ext uri="{FF2B5EF4-FFF2-40B4-BE49-F238E27FC236}">
                <a16:creationId xmlns:a16="http://schemas.microsoft.com/office/drawing/2014/main" id="{FA25D25C-E9DA-4705-A1D3-C2A6FD60BF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20441" y="2343613"/>
            <a:ext cx="270000" cy="360000"/>
          </a:xfrm>
          <a:solidFill>
            <a:srgbClr val="ED1847"/>
          </a:solidFill>
          <a:ln w="63500">
            <a:solidFill>
              <a:srgbClr val="323232"/>
            </a:solidFill>
            <a:miter lim="800000"/>
          </a:ln>
        </p:spPr>
        <p:txBody>
          <a:bodyPr rIns="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#</a:t>
            </a:r>
          </a:p>
        </p:txBody>
      </p:sp>
      <p:sp>
        <p:nvSpPr>
          <p:cNvPr id="59" name="Textplatzhalter 43">
            <a:extLst>
              <a:ext uri="{FF2B5EF4-FFF2-40B4-BE49-F238E27FC236}">
                <a16:creationId xmlns:a16="http://schemas.microsoft.com/office/drawing/2014/main" id="{C2E69508-EC6E-491A-A1F9-9FF64F596A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09432" y="2343613"/>
            <a:ext cx="270000" cy="360000"/>
          </a:xfrm>
          <a:solidFill>
            <a:srgbClr val="ED1847"/>
          </a:solidFill>
          <a:ln w="63500">
            <a:solidFill>
              <a:srgbClr val="323232"/>
            </a:solidFill>
            <a:miter lim="800000"/>
          </a:ln>
        </p:spPr>
        <p:txBody>
          <a:bodyPr rIns="0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#</a:t>
            </a:r>
          </a:p>
        </p:txBody>
      </p:sp>
      <p:sp>
        <p:nvSpPr>
          <p:cNvPr id="67" name="Textplatzhalter 52">
            <a:extLst>
              <a:ext uri="{FF2B5EF4-FFF2-40B4-BE49-F238E27FC236}">
                <a16:creationId xmlns:a16="http://schemas.microsoft.com/office/drawing/2014/main" id="{E6F72B56-7A19-475D-9B32-C3248A97A1A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987949" y="2773797"/>
            <a:ext cx="1334988" cy="3508157"/>
          </a:xfrm>
        </p:spPr>
        <p:txBody>
          <a:bodyPr lIns="144000" tIns="72000" rIns="144000" bIns="144000"/>
          <a:lstStyle>
            <a:lvl1pPr marL="0" indent="0" algn="ctr"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marL="406800" indent="-406800">
              <a:spcAft>
                <a:spcPts val="400"/>
              </a:spcAft>
              <a:buFontTx/>
              <a:buBlip>
                <a:blip r:embed="rId2"/>
              </a:buBlip>
              <a:defRPr sz="1400">
                <a:solidFill>
                  <a:srgbClr val="FFFFFF"/>
                </a:solidFill>
              </a:defRPr>
            </a:lvl2pPr>
            <a:lvl3pPr marL="0" indent="0" algn="ctr">
              <a:spcAft>
                <a:spcPts val="200"/>
              </a:spcAft>
              <a:buFont typeface="Arial" panose="020B0604020202020204" pitchFamily="34" charset="0"/>
              <a:buNone/>
              <a:defRPr sz="1200">
                <a:solidFill>
                  <a:srgbClr val="FFFFFF"/>
                </a:solidFill>
              </a:defRPr>
            </a:lvl3pPr>
            <a:lvl4pPr marL="216000" indent="-216000">
              <a:spcAft>
                <a:spcPts val="200"/>
              </a:spcAft>
              <a:buFont typeface="Proxima Nova Rg" panose="02000506030000020004" pitchFamily="50" charset="0"/>
              <a:buChar char="—"/>
              <a:defRPr sz="1200">
                <a:solidFill>
                  <a:srgbClr val="FFFFFF"/>
                </a:solidFill>
              </a:defRPr>
            </a:lvl4pPr>
            <a:lvl5pPr marL="0" indent="0" algn="ctr">
              <a:spcAft>
                <a:spcPts val="200"/>
              </a:spcAft>
              <a:buFont typeface="Proxima Nova Rg" panose="02000506030000020004" pitchFamily="50" charset="0"/>
              <a:buNone/>
              <a:defRPr sz="1000" cap="none" baseline="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8" name="Textplatzhalter 52">
            <a:extLst>
              <a:ext uri="{FF2B5EF4-FFF2-40B4-BE49-F238E27FC236}">
                <a16:creationId xmlns:a16="http://schemas.microsoft.com/office/drawing/2014/main" id="{9A7A50D6-D6FF-4785-A6E5-94D02F52EB5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376942" y="2773797"/>
            <a:ext cx="1334988" cy="3508157"/>
          </a:xfrm>
        </p:spPr>
        <p:txBody>
          <a:bodyPr lIns="144000" tIns="72000" rIns="144000" bIns="144000"/>
          <a:lstStyle>
            <a:lvl1pPr marL="0" indent="0" algn="ctr"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 marL="406800" indent="-406800">
              <a:spcAft>
                <a:spcPts val="400"/>
              </a:spcAft>
              <a:buFontTx/>
              <a:buBlip>
                <a:blip r:embed="rId2"/>
              </a:buBlip>
              <a:defRPr sz="1400">
                <a:solidFill>
                  <a:srgbClr val="FFFFFF"/>
                </a:solidFill>
              </a:defRPr>
            </a:lvl2pPr>
            <a:lvl3pPr marL="0" indent="0" algn="ctr">
              <a:spcAft>
                <a:spcPts val="200"/>
              </a:spcAft>
              <a:buFont typeface="Arial" panose="020B0604020202020204" pitchFamily="34" charset="0"/>
              <a:buNone/>
              <a:defRPr sz="1200">
                <a:solidFill>
                  <a:srgbClr val="FFFFFF"/>
                </a:solidFill>
              </a:defRPr>
            </a:lvl3pPr>
            <a:lvl4pPr marL="216000" indent="-216000">
              <a:spcAft>
                <a:spcPts val="200"/>
              </a:spcAft>
              <a:buFont typeface="Proxima Nova Rg" panose="02000506030000020004" pitchFamily="50" charset="0"/>
              <a:buChar char="—"/>
              <a:defRPr sz="1200">
                <a:solidFill>
                  <a:srgbClr val="FFFFFF"/>
                </a:solidFill>
              </a:defRPr>
            </a:lvl4pPr>
            <a:lvl5pPr marL="0" indent="0" algn="ctr">
              <a:spcAft>
                <a:spcPts val="200"/>
              </a:spcAft>
              <a:buFont typeface="Proxima Nova Rg" panose="02000506030000020004" pitchFamily="50" charset="0"/>
              <a:buNone/>
              <a:defRPr sz="1000" cap="none" baseline="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3623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riding skis down a snow covered slope&#10;&#10;Description automatically generated">
            <a:extLst>
              <a:ext uri="{FF2B5EF4-FFF2-40B4-BE49-F238E27FC236}">
                <a16:creationId xmlns:a16="http://schemas.microsoft.com/office/drawing/2014/main" id="{01F4E965-3B18-7440-B20E-3C5F57EB56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" t="2798" r="4891" b="22541"/>
          <a:stretch/>
        </p:blipFill>
        <p:spPr>
          <a:xfrm>
            <a:off x="0" y="0"/>
            <a:ext cx="9144000" cy="68662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17566F-BFF1-4E70-BAF7-94A407BA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8" y="1583987"/>
            <a:ext cx="8279936" cy="1141197"/>
          </a:xfrm>
          <a:blipFill dpi="0" rotWithShape="1">
            <a:blip r:embed="rId3"/>
            <a:srcRect/>
            <a:tile tx="0" ty="0" sx="50000" sy="50000" flip="none" algn="bl"/>
          </a:blipFill>
        </p:spPr>
        <p:txBody>
          <a:bodyPr wrap="square" lIns="0" bIns="154800" anchor="t" anchorCtr="0">
            <a:spAutoFit/>
          </a:bodyPr>
          <a:lstStyle>
            <a:lvl1pPr algn="l">
              <a:lnSpc>
                <a:spcPct val="80000"/>
              </a:lnSpc>
              <a:defRPr sz="4000" spc="0" baseline="0"/>
            </a:lvl1pPr>
          </a:lstStyle>
          <a:p>
            <a:r>
              <a:rPr lang="en-GB" noProof="0"/>
              <a:t>Click to edit Master title style</a:t>
            </a:r>
            <a:endParaRPr lang="en-US" noProof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054D30-45A0-4B0F-8CC0-A994EF74A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998" y="2232741"/>
            <a:ext cx="8279936" cy="1188000"/>
          </a:xfrm>
        </p:spPr>
        <p:txBody>
          <a:bodyPr tIns="270000"/>
          <a:lstStyle>
            <a:lvl1pPr marL="0" indent="0">
              <a:lnSpc>
                <a:spcPct val="80000"/>
              </a:lnSpc>
              <a:buNone/>
              <a:defRPr sz="1600" spc="5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3B356B-3893-4828-9AF5-8843A4E52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7453-4F9A-F34F-B263-C366A8A679D5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6D67B2-1B81-4092-BD57-2378C6044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A2AE2C-E7D8-4A43-AB25-3753209AD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3" name="Tabellenplatzhalter 11">
            <a:extLst>
              <a:ext uri="{FF2B5EF4-FFF2-40B4-BE49-F238E27FC236}">
                <a16:creationId xmlns:a16="http://schemas.microsoft.com/office/drawing/2014/main" id="{B76F8180-7289-4999-9B86-7F11A021A819}"/>
              </a:ext>
            </a:extLst>
          </p:cNvPr>
          <p:cNvSpPr>
            <a:spLocks noGrp="1" noChangeAspect="1"/>
          </p:cNvSpPr>
          <p:nvPr>
            <p:ph type="tbl" sz="quarter" idx="15" hasCustomPrompt="1"/>
          </p:nvPr>
        </p:nvSpPr>
        <p:spPr bwMode="black">
          <a:xfrm>
            <a:off x="432000" y="452126"/>
            <a:ext cx="891000" cy="333357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79321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Atomic Red">
    <p:bg bwMode="black">
      <p:bgPr>
        <a:solidFill>
          <a:srgbClr val="ED1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269BABE5-D0BF-43E8-A350-69E9257FDBB4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3191401" y="2828398"/>
            <a:ext cx="2761197" cy="1033069"/>
          </a:xfrm>
          <a:custGeom>
            <a:avLst/>
            <a:gdLst>
              <a:gd name="T0" fmla="*/ 1330 w 4535"/>
              <a:gd name="T1" fmla="*/ 474 h 1269"/>
              <a:gd name="T2" fmla="*/ 1265 w 4535"/>
              <a:gd name="T3" fmla="*/ 981 h 1269"/>
              <a:gd name="T4" fmla="*/ 1559 w 4535"/>
              <a:gd name="T5" fmla="*/ 905 h 1269"/>
              <a:gd name="T6" fmla="*/ 1784 w 4535"/>
              <a:gd name="T7" fmla="*/ 981 h 1269"/>
              <a:gd name="T8" fmla="*/ 1354 w 4535"/>
              <a:gd name="T9" fmla="*/ 788 h 1269"/>
              <a:gd name="T10" fmla="*/ 1432 w 4535"/>
              <a:gd name="T11" fmla="*/ 631 h 1269"/>
              <a:gd name="T12" fmla="*/ 1354 w 4535"/>
              <a:gd name="T13" fmla="*/ 788 h 1269"/>
              <a:gd name="T14" fmla="*/ 1862 w 4535"/>
              <a:gd name="T15" fmla="*/ 624 h 1269"/>
              <a:gd name="T16" fmla="*/ 2039 w 4535"/>
              <a:gd name="T17" fmla="*/ 981 h 1269"/>
              <a:gd name="T18" fmla="*/ 2219 w 4535"/>
              <a:gd name="T19" fmla="*/ 624 h 1269"/>
              <a:gd name="T20" fmla="*/ 1683 w 4535"/>
              <a:gd name="T21" fmla="*/ 477 h 1269"/>
              <a:gd name="T22" fmla="*/ 2550 w 4535"/>
              <a:gd name="T23" fmla="*/ 464 h 1269"/>
              <a:gd name="T24" fmla="*/ 2550 w 4535"/>
              <a:gd name="T25" fmla="*/ 996 h 1269"/>
              <a:gd name="T26" fmla="*/ 2550 w 4535"/>
              <a:gd name="T27" fmla="*/ 464 h 1269"/>
              <a:gd name="T28" fmla="*/ 2431 w 4535"/>
              <a:gd name="T29" fmla="*/ 730 h 1269"/>
              <a:gd name="T30" fmla="*/ 2671 w 4535"/>
              <a:gd name="T31" fmla="*/ 730 h 1269"/>
              <a:gd name="T32" fmla="*/ 4242 w 4535"/>
              <a:gd name="T33" fmla="*/ 865 h 1269"/>
              <a:gd name="T34" fmla="*/ 4241 w 4535"/>
              <a:gd name="T35" fmla="*/ 595 h 1269"/>
              <a:gd name="T36" fmla="*/ 4535 w 4535"/>
              <a:gd name="T37" fmla="*/ 652 h 1269"/>
              <a:gd name="T38" fmla="*/ 3933 w 4535"/>
              <a:gd name="T39" fmla="*/ 731 h 1269"/>
              <a:gd name="T40" fmla="*/ 4535 w 4535"/>
              <a:gd name="T41" fmla="*/ 799 h 1269"/>
              <a:gd name="T42" fmla="*/ 4242 w 4535"/>
              <a:gd name="T43" fmla="*/ 865 h 1269"/>
              <a:gd name="T44" fmla="*/ 3878 w 4535"/>
              <a:gd name="T45" fmla="*/ 981 h 1269"/>
              <a:gd name="T46" fmla="*/ 3707 w 4535"/>
              <a:gd name="T47" fmla="*/ 477 h 1269"/>
              <a:gd name="T48" fmla="*/ 3396 w 4535"/>
              <a:gd name="T49" fmla="*/ 477 h 1269"/>
              <a:gd name="T50" fmla="*/ 3270 w 4535"/>
              <a:gd name="T51" fmla="*/ 790 h 1269"/>
              <a:gd name="T52" fmla="*/ 2913 w 4535"/>
              <a:gd name="T53" fmla="*/ 477 h 1269"/>
              <a:gd name="T54" fmla="*/ 3081 w 4535"/>
              <a:gd name="T55" fmla="*/ 981 h 1269"/>
              <a:gd name="T56" fmla="*/ 3086 w 4535"/>
              <a:gd name="T57" fmla="*/ 687 h 1269"/>
              <a:gd name="T58" fmla="*/ 3337 w 4535"/>
              <a:gd name="T59" fmla="*/ 981 h 1269"/>
              <a:gd name="T60" fmla="*/ 3463 w 4535"/>
              <a:gd name="T61" fmla="*/ 687 h 1269"/>
              <a:gd name="T62" fmla="*/ 3631 w 4535"/>
              <a:gd name="T63" fmla="*/ 981 h 1269"/>
              <a:gd name="T64" fmla="*/ 3396 w 4535"/>
              <a:gd name="T65" fmla="*/ 477 h 1269"/>
              <a:gd name="T66" fmla="*/ 464 w 4535"/>
              <a:gd name="T67" fmla="*/ 1026 h 1269"/>
              <a:gd name="T68" fmla="*/ 0 w 4535"/>
              <a:gd name="T69" fmla="*/ 1264 h 1269"/>
              <a:gd name="T70" fmla="*/ 317 w 4535"/>
              <a:gd name="T71" fmla="*/ 692 h 1269"/>
              <a:gd name="T72" fmla="*/ 469 w 4535"/>
              <a:gd name="T73" fmla="*/ 0 h 1269"/>
              <a:gd name="T74" fmla="*/ 715 w 4535"/>
              <a:gd name="T75" fmla="*/ 928 h 1269"/>
              <a:gd name="T76" fmla="*/ 928 w 4535"/>
              <a:gd name="T77" fmla="*/ 1269 h 1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535" h="1269">
                <a:moveTo>
                  <a:pt x="1529" y="474"/>
                </a:moveTo>
                <a:cubicBezTo>
                  <a:pt x="1330" y="474"/>
                  <a:pt x="1330" y="474"/>
                  <a:pt x="1330" y="474"/>
                </a:cubicBezTo>
                <a:cubicBezTo>
                  <a:pt x="1075" y="981"/>
                  <a:pt x="1075" y="981"/>
                  <a:pt x="1075" y="981"/>
                </a:cubicBezTo>
                <a:cubicBezTo>
                  <a:pt x="1265" y="981"/>
                  <a:pt x="1265" y="981"/>
                  <a:pt x="1265" y="981"/>
                </a:cubicBezTo>
                <a:cubicBezTo>
                  <a:pt x="1300" y="905"/>
                  <a:pt x="1300" y="905"/>
                  <a:pt x="1300" y="905"/>
                </a:cubicBezTo>
                <a:cubicBezTo>
                  <a:pt x="1559" y="905"/>
                  <a:pt x="1559" y="905"/>
                  <a:pt x="1559" y="905"/>
                </a:cubicBezTo>
                <a:cubicBezTo>
                  <a:pt x="1594" y="981"/>
                  <a:pt x="1594" y="981"/>
                  <a:pt x="1594" y="981"/>
                </a:cubicBezTo>
                <a:cubicBezTo>
                  <a:pt x="1784" y="981"/>
                  <a:pt x="1784" y="981"/>
                  <a:pt x="1784" y="981"/>
                </a:cubicBezTo>
                <a:lnTo>
                  <a:pt x="1529" y="474"/>
                </a:lnTo>
                <a:close/>
                <a:moveTo>
                  <a:pt x="1354" y="788"/>
                </a:moveTo>
                <a:cubicBezTo>
                  <a:pt x="1427" y="631"/>
                  <a:pt x="1427" y="631"/>
                  <a:pt x="1427" y="631"/>
                </a:cubicBezTo>
                <a:cubicBezTo>
                  <a:pt x="1432" y="631"/>
                  <a:pt x="1432" y="631"/>
                  <a:pt x="1432" y="631"/>
                </a:cubicBezTo>
                <a:cubicBezTo>
                  <a:pt x="1505" y="788"/>
                  <a:pt x="1505" y="788"/>
                  <a:pt x="1505" y="788"/>
                </a:cubicBezTo>
                <a:lnTo>
                  <a:pt x="1354" y="788"/>
                </a:lnTo>
                <a:close/>
                <a:moveTo>
                  <a:pt x="1683" y="624"/>
                </a:moveTo>
                <a:cubicBezTo>
                  <a:pt x="1862" y="624"/>
                  <a:pt x="1862" y="624"/>
                  <a:pt x="1862" y="624"/>
                </a:cubicBezTo>
                <a:cubicBezTo>
                  <a:pt x="1862" y="981"/>
                  <a:pt x="1862" y="981"/>
                  <a:pt x="1862" y="981"/>
                </a:cubicBezTo>
                <a:cubicBezTo>
                  <a:pt x="2039" y="981"/>
                  <a:pt x="2039" y="981"/>
                  <a:pt x="2039" y="981"/>
                </a:cubicBezTo>
                <a:cubicBezTo>
                  <a:pt x="2039" y="624"/>
                  <a:pt x="2039" y="624"/>
                  <a:pt x="2039" y="624"/>
                </a:cubicBezTo>
                <a:cubicBezTo>
                  <a:pt x="2219" y="624"/>
                  <a:pt x="2219" y="624"/>
                  <a:pt x="2219" y="624"/>
                </a:cubicBezTo>
                <a:cubicBezTo>
                  <a:pt x="2219" y="477"/>
                  <a:pt x="2219" y="477"/>
                  <a:pt x="2219" y="477"/>
                </a:cubicBezTo>
                <a:cubicBezTo>
                  <a:pt x="1683" y="477"/>
                  <a:pt x="1683" y="477"/>
                  <a:pt x="1683" y="477"/>
                </a:cubicBezTo>
                <a:lnTo>
                  <a:pt x="1683" y="624"/>
                </a:lnTo>
                <a:close/>
                <a:moveTo>
                  <a:pt x="2550" y="464"/>
                </a:moveTo>
                <a:cubicBezTo>
                  <a:pt x="2340" y="464"/>
                  <a:pt x="2243" y="566"/>
                  <a:pt x="2243" y="730"/>
                </a:cubicBezTo>
                <a:cubicBezTo>
                  <a:pt x="2243" y="890"/>
                  <a:pt x="2341" y="996"/>
                  <a:pt x="2550" y="996"/>
                </a:cubicBezTo>
                <a:cubicBezTo>
                  <a:pt x="2761" y="996"/>
                  <a:pt x="2859" y="893"/>
                  <a:pt x="2859" y="730"/>
                </a:cubicBezTo>
                <a:cubicBezTo>
                  <a:pt x="2859" y="568"/>
                  <a:pt x="2761" y="464"/>
                  <a:pt x="2550" y="464"/>
                </a:cubicBezTo>
                <a:moveTo>
                  <a:pt x="2550" y="865"/>
                </a:moveTo>
                <a:cubicBezTo>
                  <a:pt x="2456" y="865"/>
                  <a:pt x="2431" y="805"/>
                  <a:pt x="2431" y="730"/>
                </a:cubicBezTo>
                <a:cubicBezTo>
                  <a:pt x="2431" y="658"/>
                  <a:pt x="2456" y="595"/>
                  <a:pt x="2550" y="595"/>
                </a:cubicBezTo>
                <a:cubicBezTo>
                  <a:pt x="2647" y="595"/>
                  <a:pt x="2671" y="655"/>
                  <a:pt x="2671" y="730"/>
                </a:cubicBezTo>
                <a:cubicBezTo>
                  <a:pt x="2671" y="803"/>
                  <a:pt x="2647" y="865"/>
                  <a:pt x="2550" y="865"/>
                </a:cubicBezTo>
                <a:moveTo>
                  <a:pt x="4242" y="865"/>
                </a:moveTo>
                <a:cubicBezTo>
                  <a:pt x="4148" y="865"/>
                  <a:pt x="4122" y="804"/>
                  <a:pt x="4122" y="728"/>
                </a:cubicBezTo>
                <a:cubicBezTo>
                  <a:pt x="4122" y="656"/>
                  <a:pt x="4146" y="595"/>
                  <a:pt x="4241" y="595"/>
                </a:cubicBezTo>
                <a:cubicBezTo>
                  <a:pt x="4300" y="595"/>
                  <a:pt x="4332" y="617"/>
                  <a:pt x="4347" y="652"/>
                </a:cubicBezTo>
                <a:cubicBezTo>
                  <a:pt x="4535" y="652"/>
                  <a:pt x="4535" y="652"/>
                  <a:pt x="4535" y="652"/>
                </a:cubicBezTo>
                <a:cubicBezTo>
                  <a:pt x="4509" y="533"/>
                  <a:pt x="4420" y="464"/>
                  <a:pt x="4242" y="464"/>
                </a:cubicBezTo>
                <a:cubicBezTo>
                  <a:pt x="4032" y="464"/>
                  <a:pt x="3933" y="568"/>
                  <a:pt x="3933" y="731"/>
                </a:cubicBezTo>
                <a:cubicBezTo>
                  <a:pt x="3933" y="892"/>
                  <a:pt x="4031" y="996"/>
                  <a:pt x="4241" y="996"/>
                </a:cubicBezTo>
                <a:cubicBezTo>
                  <a:pt x="4419" y="996"/>
                  <a:pt x="4509" y="922"/>
                  <a:pt x="4535" y="799"/>
                </a:cubicBezTo>
                <a:cubicBezTo>
                  <a:pt x="4351" y="799"/>
                  <a:pt x="4351" y="799"/>
                  <a:pt x="4351" y="799"/>
                </a:cubicBezTo>
                <a:cubicBezTo>
                  <a:pt x="4333" y="839"/>
                  <a:pt x="4309" y="865"/>
                  <a:pt x="4242" y="865"/>
                </a:cubicBezTo>
                <a:moveTo>
                  <a:pt x="3707" y="981"/>
                </a:moveTo>
                <a:cubicBezTo>
                  <a:pt x="3878" y="981"/>
                  <a:pt x="3878" y="981"/>
                  <a:pt x="3878" y="981"/>
                </a:cubicBezTo>
                <a:cubicBezTo>
                  <a:pt x="3878" y="477"/>
                  <a:pt x="3878" y="477"/>
                  <a:pt x="3878" y="477"/>
                </a:cubicBezTo>
                <a:cubicBezTo>
                  <a:pt x="3707" y="477"/>
                  <a:pt x="3707" y="477"/>
                  <a:pt x="3707" y="477"/>
                </a:cubicBezTo>
                <a:lnTo>
                  <a:pt x="3707" y="981"/>
                </a:lnTo>
                <a:close/>
                <a:moveTo>
                  <a:pt x="3396" y="477"/>
                </a:moveTo>
                <a:cubicBezTo>
                  <a:pt x="3274" y="790"/>
                  <a:pt x="3274" y="790"/>
                  <a:pt x="3274" y="790"/>
                </a:cubicBezTo>
                <a:cubicBezTo>
                  <a:pt x="3270" y="790"/>
                  <a:pt x="3270" y="790"/>
                  <a:pt x="3270" y="790"/>
                </a:cubicBezTo>
                <a:cubicBezTo>
                  <a:pt x="3147" y="477"/>
                  <a:pt x="3147" y="477"/>
                  <a:pt x="3147" y="477"/>
                </a:cubicBezTo>
                <a:cubicBezTo>
                  <a:pt x="2913" y="477"/>
                  <a:pt x="2913" y="477"/>
                  <a:pt x="2913" y="477"/>
                </a:cubicBezTo>
                <a:cubicBezTo>
                  <a:pt x="2913" y="981"/>
                  <a:pt x="2913" y="981"/>
                  <a:pt x="2913" y="981"/>
                </a:cubicBezTo>
                <a:cubicBezTo>
                  <a:pt x="3081" y="981"/>
                  <a:pt x="3081" y="981"/>
                  <a:pt x="3081" y="981"/>
                </a:cubicBezTo>
                <a:cubicBezTo>
                  <a:pt x="3081" y="687"/>
                  <a:pt x="3081" y="687"/>
                  <a:pt x="3081" y="687"/>
                </a:cubicBezTo>
                <a:cubicBezTo>
                  <a:pt x="3086" y="687"/>
                  <a:pt x="3086" y="687"/>
                  <a:pt x="3086" y="687"/>
                </a:cubicBezTo>
                <a:cubicBezTo>
                  <a:pt x="3208" y="981"/>
                  <a:pt x="3208" y="981"/>
                  <a:pt x="3208" y="981"/>
                </a:cubicBezTo>
                <a:cubicBezTo>
                  <a:pt x="3337" y="981"/>
                  <a:pt x="3337" y="981"/>
                  <a:pt x="3337" y="981"/>
                </a:cubicBezTo>
                <a:cubicBezTo>
                  <a:pt x="3458" y="687"/>
                  <a:pt x="3458" y="687"/>
                  <a:pt x="3458" y="687"/>
                </a:cubicBezTo>
                <a:cubicBezTo>
                  <a:pt x="3463" y="687"/>
                  <a:pt x="3463" y="687"/>
                  <a:pt x="3463" y="687"/>
                </a:cubicBezTo>
                <a:cubicBezTo>
                  <a:pt x="3463" y="981"/>
                  <a:pt x="3463" y="981"/>
                  <a:pt x="3463" y="981"/>
                </a:cubicBezTo>
                <a:cubicBezTo>
                  <a:pt x="3631" y="981"/>
                  <a:pt x="3631" y="981"/>
                  <a:pt x="3631" y="981"/>
                </a:cubicBezTo>
                <a:cubicBezTo>
                  <a:pt x="3631" y="477"/>
                  <a:pt x="3631" y="477"/>
                  <a:pt x="3631" y="477"/>
                </a:cubicBezTo>
                <a:lnTo>
                  <a:pt x="3396" y="477"/>
                </a:lnTo>
                <a:close/>
                <a:moveTo>
                  <a:pt x="467" y="1026"/>
                </a:moveTo>
                <a:cubicBezTo>
                  <a:pt x="464" y="1026"/>
                  <a:pt x="464" y="1026"/>
                  <a:pt x="464" y="1026"/>
                </a:cubicBezTo>
                <a:cubicBezTo>
                  <a:pt x="3" y="1269"/>
                  <a:pt x="3" y="1269"/>
                  <a:pt x="3" y="1269"/>
                </a:cubicBezTo>
                <a:cubicBezTo>
                  <a:pt x="0" y="1264"/>
                  <a:pt x="0" y="1264"/>
                  <a:pt x="0" y="1264"/>
                </a:cubicBezTo>
                <a:cubicBezTo>
                  <a:pt x="216" y="928"/>
                  <a:pt x="216" y="928"/>
                  <a:pt x="216" y="928"/>
                </a:cubicBezTo>
                <a:cubicBezTo>
                  <a:pt x="285" y="820"/>
                  <a:pt x="295" y="795"/>
                  <a:pt x="317" y="692"/>
                </a:cubicBezTo>
                <a:cubicBezTo>
                  <a:pt x="462" y="0"/>
                  <a:pt x="462" y="0"/>
                  <a:pt x="462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614" y="692"/>
                  <a:pt x="614" y="692"/>
                  <a:pt x="614" y="692"/>
                </a:cubicBezTo>
                <a:cubicBezTo>
                  <a:pt x="636" y="795"/>
                  <a:pt x="646" y="820"/>
                  <a:pt x="715" y="928"/>
                </a:cubicBezTo>
                <a:cubicBezTo>
                  <a:pt x="931" y="1264"/>
                  <a:pt x="931" y="1264"/>
                  <a:pt x="931" y="1264"/>
                </a:cubicBezTo>
                <a:cubicBezTo>
                  <a:pt x="928" y="1269"/>
                  <a:pt x="928" y="1269"/>
                  <a:pt x="928" y="1269"/>
                </a:cubicBezTo>
                <a:lnTo>
                  <a:pt x="467" y="10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noProof="0"/>
          </a:p>
        </p:txBody>
      </p:sp>
    </p:spTree>
    <p:extLst>
      <p:ext uri="{BB962C8B-B14F-4D97-AF65-F5344CB8AC3E}">
        <p14:creationId xmlns:p14="http://schemas.microsoft.com/office/powerpoint/2010/main" val="3278741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0775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on top of a snow covered mountain&#10;&#10;Description automatically generated">
            <a:extLst>
              <a:ext uri="{FF2B5EF4-FFF2-40B4-BE49-F238E27FC236}">
                <a16:creationId xmlns:a16="http://schemas.microsoft.com/office/drawing/2014/main" id="{60137137-3344-1242-862A-B541FBC0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2500" r="1" b="45"/>
          <a:stretch/>
        </p:blipFill>
        <p:spPr>
          <a:xfrm>
            <a:off x="-1" y="0"/>
            <a:ext cx="9144001" cy="68497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17566F-BFF1-4E70-BAF7-94A407BA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8" y="1583987"/>
            <a:ext cx="8279936" cy="1141197"/>
          </a:xfrm>
          <a:blipFill dpi="0" rotWithShape="1">
            <a:blip r:embed="rId3"/>
            <a:srcRect/>
            <a:tile tx="0" ty="0" sx="50000" sy="50000" flip="none" algn="bl"/>
          </a:blipFill>
        </p:spPr>
        <p:txBody>
          <a:bodyPr wrap="square" lIns="0" bIns="154800" anchor="t" anchorCtr="0">
            <a:spAutoFit/>
          </a:bodyPr>
          <a:lstStyle>
            <a:lvl1pPr algn="l">
              <a:lnSpc>
                <a:spcPct val="80000"/>
              </a:lnSpc>
              <a:defRPr sz="4000" spc="0" baseline="0"/>
            </a:lvl1pPr>
          </a:lstStyle>
          <a:p>
            <a:r>
              <a:rPr lang="en-GB" noProof="0"/>
              <a:t>Click to edit Master title style</a:t>
            </a:r>
            <a:endParaRPr lang="en-US" noProof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054D30-45A0-4B0F-8CC0-A994EF74A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998" y="2232741"/>
            <a:ext cx="8279936" cy="1188000"/>
          </a:xfrm>
        </p:spPr>
        <p:txBody>
          <a:bodyPr tIns="270000"/>
          <a:lstStyle>
            <a:lvl1pPr marL="0" indent="0">
              <a:lnSpc>
                <a:spcPct val="80000"/>
              </a:lnSpc>
              <a:buNone/>
              <a:defRPr sz="1600" spc="5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3B356B-3893-4828-9AF5-8843A4E52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CC33-294D-5A4C-847F-40D1A0B4F7B7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6D67B2-1B81-4092-BD57-2378C6044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A2AE2C-E7D8-4A43-AB25-3753209AD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3" name="Tabellenplatzhalter 11">
            <a:extLst>
              <a:ext uri="{FF2B5EF4-FFF2-40B4-BE49-F238E27FC236}">
                <a16:creationId xmlns:a16="http://schemas.microsoft.com/office/drawing/2014/main" id="{B76F8180-7289-4999-9B86-7F11A021A819}"/>
              </a:ext>
            </a:extLst>
          </p:cNvPr>
          <p:cNvSpPr>
            <a:spLocks noGrp="1" noChangeAspect="1"/>
          </p:cNvSpPr>
          <p:nvPr>
            <p:ph type="tbl" sz="quarter" idx="15" hasCustomPrompt="1"/>
          </p:nvPr>
        </p:nvSpPr>
        <p:spPr bwMode="black">
          <a:xfrm>
            <a:off x="432000" y="452126"/>
            <a:ext cx="891000" cy="333357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4178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B6C523-0FAF-49AC-9BFF-B219F9FD9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A49A26-8609-481F-B9BE-F1AF75D0C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062FD3-7C37-4E03-9963-5218A2DD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8CC3-4B53-9241-909B-0837F1109D56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3897D8-A1C6-483A-BA07-ADF3E6E46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6F416B-D970-4E6C-84E7-3A57D4DC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29530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F02564C-8203-45F5-ADAB-C2A1753499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93458" y="1583988"/>
            <a:ext cx="3418451" cy="3110429"/>
          </a:xfrm>
          <a:solidFill>
            <a:srgbClr val="D2D2D2"/>
          </a:solidFill>
        </p:spPr>
        <p:txBody>
          <a:bodyPr rIns="0"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D2D2D2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C96077-0A41-46B6-A8EA-931D77403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DF03EF-6752-49DA-950E-F3FF42F92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583987"/>
            <a:ext cx="4708225" cy="4698009"/>
          </a:xfrm>
        </p:spPr>
        <p:txBody>
          <a:bodyPr/>
          <a:lstStyle>
            <a:lvl1pPr marL="609600" indent="-609600">
              <a:defRPr sz="2400"/>
            </a:lvl1pPr>
            <a:lvl2pPr marL="1016000">
              <a:defRPr/>
            </a:lvl2pPr>
            <a:lvl3pPr marL="406400" indent="-406400">
              <a:buFontTx/>
              <a:buBlip>
                <a:blip r:embed="rId2"/>
              </a:buBlip>
              <a:defRPr cap="all" baseline="0">
                <a:latin typeface="+mj-lt"/>
              </a:defRPr>
            </a:lvl3pPr>
            <a:lvl4pPr marL="0" indent="0">
              <a:buNone/>
              <a:defRPr/>
            </a:lvl4pPr>
            <a:lvl5pPr marL="216000" indent="-216000">
              <a:buFont typeface="Proxima Nova Rg" panose="02000506030000020004" pitchFamily="50" charset="0"/>
              <a:buChar char="—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B76D03F-460C-4BE0-9675-2002089F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B25BD-CB45-B24D-A4DC-1DF19C4EB12B}" type="datetime1">
              <a:rPr lang="en-US" smtClean="0"/>
              <a:t>3/10/26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4410FE5-0042-4EA2-B557-14679066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ATOMIC PowerPoint Template 2020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ED265D-B8C2-46CD-8D05-AC0C4834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0100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E62647-D25F-446B-88FB-2BFB78BFC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D02539F-EDFB-486A-A8F7-63216603D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A792E-42AF-6447-9137-E6B0AD23149B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2C764D8-FF81-4B2D-93AC-B59749470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8B9348E-1853-4AD0-87BC-7F80307A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83494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D02539F-EDFB-486A-A8F7-63216603D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8D69C-24B7-6345-B5DA-35EE71C60D98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2C764D8-FF81-4B2D-93AC-B59749470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ATOMIC PowerPoint Template 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8B9348E-1853-4AD0-87BC-7F80307A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DE12-5DC7-4053-8634-C9D775D32BE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FD8B27-E884-4FE1-A2EB-452BE88B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540000"/>
            <a:ext cx="8279942" cy="79201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44153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DADFFFD-B5AC-4B7F-B0D1-BFD3D3922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808" y="540000"/>
            <a:ext cx="6849134" cy="7920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err="1"/>
              <a:t>Mastertitelformat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6018AF-4D11-4CD2-95BA-616250821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83988"/>
            <a:ext cx="8279937" cy="4698011"/>
          </a:xfrm>
          <a:prstGeom prst="rect">
            <a:avLst/>
          </a:prstGeom>
        </p:spPr>
        <p:txBody>
          <a:bodyPr vert="horz" lIns="0" tIns="0" rIns="396000" bIns="0" rtlCol="0">
            <a:noAutofit/>
          </a:bodyPr>
          <a:lstStyle/>
          <a:p>
            <a:pPr lvl="0"/>
            <a:r>
              <a:rPr lang="en-US" noProof="0" err="1"/>
              <a:t>Mastertextformat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2"/>
            <a:r>
              <a:rPr lang="en-US" noProof="0" err="1"/>
              <a:t>Dritte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3"/>
            <a:r>
              <a:rPr lang="en-US" noProof="0" err="1"/>
              <a:t>Vierte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4"/>
            <a:r>
              <a:rPr lang="en-US" noProof="0" err="1"/>
              <a:t>Fünfte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B2DFE9-078E-4BAC-AFE8-CAE6B6B5FB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1934" y="6462000"/>
            <a:ext cx="1350000" cy="39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all" baseline="0">
                <a:solidFill>
                  <a:srgbClr val="000000"/>
                </a:solidFill>
              </a:defRPr>
            </a:lvl1pPr>
          </a:lstStyle>
          <a:p>
            <a:fld id="{EFAA6663-DCE8-494F-A0A6-5C8F90C557B3}" type="datetime1">
              <a:rPr lang="en-US" noProof="0" smtClean="0"/>
              <a:t>3/10/26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47A527-6DF5-425C-92EF-65B991800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3999" y="6462000"/>
            <a:ext cx="7847935" cy="39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 cap="all" spc="200"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ATOMIC PowerPoint Template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6E7ADC-B0AE-4A93-A6BA-0FB4481AD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000" y="6462000"/>
            <a:ext cx="432000" cy="39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rgbClr val="000000"/>
                </a:solidFill>
              </a:defRPr>
            </a:lvl1pPr>
          </a:lstStyle>
          <a:p>
            <a:fld id="{FD48DE12-5DC7-4053-8634-C9D775D32BE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8ADD4F5-CD3A-48C3-9E8A-FB033AB22229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432000" y="452126"/>
            <a:ext cx="891000" cy="333357"/>
          </a:xfrm>
          <a:custGeom>
            <a:avLst/>
            <a:gdLst>
              <a:gd name="T0" fmla="*/ 1330 w 4535"/>
              <a:gd name="T1" fmla="*/ 474 h 1269"/>
              <a:gd name="T2" fmla="*/ 1265 w 4535"/>
              <a:gd name="T3" fmla="*/ 981 h 1269"/>
              <a:gd name="T4" fmla="*/ 1559 w 4535"/>
              <a:gd name="T5" fmla="*/ 905 h 1269"/>
              <a:gd name="T6" fmla="*/ 1784 w 4535"/>
              <a:gd name="T7" fmla="*/ 981 h 1269"/>
              <a:gd name="T8" fmla="*/ 1354 w 4535"/>
              <a:gd name="T9" fmla="*/ 788 h 1269"/>
              <a:gd name="T10" fmla="*/ 1432 w 4535"/>
              <a:gd name="T11" fmla="*/ 631 h 1269"/>
              <a:gd name="T12" fmla="*/ 1354 w 4535"/>
              <a:gd name="T13" fmla="*/ 788 h 1269"/>
              <a:gd name="T14" fmla="*/ 1862 w 4535"/>
              <a:gd name="T15" fmla="*/ 624 h 1269"/>
              <a:gd name="T16" fmla="*/ 2039 w 4535"/>
              <a:gd name="T17" fmla="*/ 981 h 1269"/>
              <a:gd name="T18" fmla="*/ 2219 w 4535"/>
              <a:gd name="T19" fmla="*/ 624 h 1269"/>
              <a:gd name="T20" fmla="*/ 1683 w 4535"/>
              <a:gd name="T21" fmla="*/ 477 h 1269"/>
              <a:gd name="T22" fmla="*/ 2550 w 4535"/>
              <a:gd name="T23" fmla="*/ 464 h 1269"/>
              <a:gd name="T24" fmla="*/ 2550 w 4535"/>
              <a:gd name="T25" fmla="*/ 996 h 1269"/>
              <a:gd name="T26" fmla="*/ 2550 w 4535"/>
              <a:gd name="T27" fmla="*/ 464 h 1269"/>
              <a:gd name="T28" fmla="*/ 2431 w 4535"/>
              <a:gd name="T29" fmla="*/ 730 h 1269"/>
              <a:gd name="T30" fmla="*/ 2671 w 4535"/>
              <a:gd name="T31" fmla="*/ 730 h 1269"/>
              <a:gd name="T32" fmla="*/ 4242 w 4535"/>
              <a:gd name="T33" fmla="*/ 865 h 1269"/>
              <a:gd name="T34" fmla="*/ 4241 w 4535"/>
              <a:gd name="T35" fmla="*/ 595 h 1269"/>
              <a:gd name="T36" fmla="*/ 4535 w 4535"/>
              <a:gd name="T37" fmla="*/ 652 h 1269"/>
              <a:gd name="T38" fmla="*/ 3933 w 4535"/>
              <a:gd name="T39" fmla="*/ 731 h 1269"/>
              <a:gd name="T40" fmla="*/ 4535 w 4535"/>
              <a:gd name="T41" fmla="*/ 799 h 1269"/>
              <a:gd name="T42" fmla="*/ 4242 w 4535"/>
              <a:gd name="T43" fmla="*/ 865 h 1269"/>
              <a:gd name="T44" fmla="*/ 3878 w 4535"/>
              <a:gd name="T45" fmla="*/ 981 h 1269"/>
              <a:gd name="T46" fmla="*/ 3707 w 4535"/>
              <a:gd name="T47" fmla="*/ 477 h 1269"/>
              <a:gd name="T48" fmla="*/ 3396 w 4535"/>
              <a:gd name="T49" fmla="*/ 477 h 1269"/>
              <a:gd name="T50" fmla="*/ 3270 w 4535"/>
              <a:gd name="T51" fmla="*/ 790 h 1269"/>
              <a:gd name="T52" fmla="*/ 2913 w 4535"/>
              <a:gd name="T53" fmla="*/ 477 h 1269"/>
              <a:gd name="T54" fmla="*/ 3081 w 4535"/>
              <a:gd name="T55" fmla="*/ 981 h 1269"/>
              <a:gd name="T56" fmla="*/ 3086 w 4535"/>
              <a:gd name="T57" fmla="*/ 687 h 1269"/>
              <a:gd name="T58" fmla="*/ 3337 w 4535"/>
              <a:gd name="T59" fmla="*/ 981 h 1269"/>
              <a:gd name="T60" fmla="*/ 3463 w 4535"/>
              <a:gd name="T61" fmla="*/ 687 h 1269"/>
              <a:gd name="T62" fmla="*/ 3631 w 4535"/>
              <a:gd name="T63" fmla="*/ 981 h 1269"/>
              <a:gd name="T64" fmla="*/ 3396 w 4535"/>
              <a:gd name="T65" fmla="*/ 477 h 1269"/>
              <a:gd name="T66" fmla="*/ 464 w 4535"/>
              <a:gd name="T67" fmla="*/ 1026 h 1269"/>
              <a:gd name="T68" fmla="*/ 0 w 4535"/>
              <a:gd name="T69" fmla="*/ 1264 h 1269"/>
              <a:gd name="T70" fmla="*/ 317 w 4535"/>
              <a:gd name="T71" fmla="*/ 692 h 1269"/>
              <a:gd name="T72" fmla="*/ 469 w 4535"/>
              <a:gd name="T73" fmla="*/ 0 h 1269"/>
              <a:gd name="T74" fmla="*/ 715 w 4535"/>
              <a:gd name="T75" fmla="*/ 928 h 1269"/>
              <a:gd name="T76" fmla="*/ 928 w 4535"/>
              <a:gd name="T77" fmla="*/ 1269 h 1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535" h="1269">
                <a:moveTo>
                  <a:pt x="1529" y="474"/>
                </a:moveTo>
                <a:cubicBezTo>
                  <a:pt x="1330" y="474"/>
                  <a:pt x="1330" y="474"/>
                  <a:pt x="1330" y="474"/>
                </a:cubicBezTo>
                <a:cubicBezTo>
                  <a:pt x="1075" y="981"/>
                  <a:pt x="1075" y="981"/>
                  <a:pt x="1075" y="981"/>
                </a:cubicBezTo>
                <a:cubicBezTo>
                  <a:pt x="1265" y="981"/>
                  <a:pt x="1265" y="981"/>
                  <a:pt x="1265" y="981"/>
                </a:cubicBezTo>
                <a:cubicBezTo>
                  <a:pt x="1300" y="905"/>
                  <a:pt x="1300" y="905"/>
                  <a:pt x="1300" y="905"/>
                </a:cubicBezTo>
                <a:cubicBezTo>
                  <a:pt x="1559" y="905"/>
                  <a:pt x="1559" y="905"/>
                  <a:pt x="1559" y="905"/>
                </a:cubicBezTo>
                <a:cubicBezTo>
                  <a:pt x="1594" y="981"/>
                  <a:pt x="1594" y="981"/>
                  <a:pt x="1594" y="981"/>
                </a:cubicBezTo>
                <a:cubicBezTo>
                  <a:pt x="1784" y="981"/>
                  <a:pt x="1784" y="981"/>
                  <a:pt x="1784" y="981"/>
                </a:cubicBezTo>
                <a:lnTo>
                  <a:pt x="1529" y="474"/>
                </a:lnTo>
                <a:close/>
                <a:moveTo>
                  <a:pt x="1354" y="788"/>
                </a:moveTo>
                <a:cubicBezTo>
                  <a:pt x="1427" y="631"/>
                  <a:pt x="1427" y="631"/>
                  <a:pt x="1427" y="631"/>
                </a:cubicBezTo>
                <a:cubicBezTo>
                  <a:pt x="1432" y="631"/>
                  <a:pt x="1432" y="631"/>
                  <a:pt x="1432" y="631"/>
                </a:cubicBezTo>
                <a:cubicBezTo>
                  <a:pt x="1505" y="788"/>
                  <a:pt x="1505" y="788"/>
                  <a:pt x="1505" y="788"/>
                </a:cubicBezTo>
                <a:lnTo>
                  <a:pt x="1354" y="788"/>
                </a:lnTo>
                <a:close/>
                <a:moveTo>
                  <a:pt x="1683" y="624"/>
                </a:moveTo>
                <a:cubicBezTo>
                  <a:pt x="1862" y="624"/>
                  <a:pt x="1862" y="624"/>
                  <a:pt x="1862" y="624"/>
                </a:cubicBezTo>
                <a:cubicBezTo>
                  <a:pt x="1862" y="981"/>
                  <a:pt x="1862" y="981"/>
                  <a:pt x="1862" y="981"/>
                </a:cubicBezTo>
                <a:cubicBezTo>
                  <a:pt x="2039" y="981"/>
                  <a:pt x="2039" y="981"/>
                  <a:pt x="2039" y="981"/>
                </a:cubicBezTo>
                <a:cubicBezTo>
                  <a:pt x="2039" y="624"/>
                  <a:pt x="2039" y="624"/>
                  <a:pt x="2039" y="624"/>
                </a:cubicBezTo>
                <a:cubicBezTo>
                  <a:pt x="2219" y="624"/>
                  <a:pt x="2219" y="624"/>
                  <a:pt x="2219" y="624"/>
                </a:cubicBezTo>
                <a:cubicBezTo>
                  <a:pt x="2219" y="477"/>
                  <a:pt x="2219" y="477"/>
                  <a:pt x="2219" y="477"/>
                </a:cubicBezTo>
                <a:cubicBezTo>
                  <a:pt x="1683" y="477"/>
                  <a:pt x="1683" y="477"/>
                  <a:pt x="1683" y="477"/>
                </a:cubicBezTo>
                <a:lnTo>
                  <a:pt x="1683" y="624"/>
                </a:lnTo>
                <a:close/>
                <a:moveTo>
                  <a:pt x="2550" y="464"/>
                </a:moveTo>
                <a:cubicBezTo>
                  <a:pt x="2340" y="464"/>
                  <a:pt x="2243" y="566"/>
                  <a:pt x="2243" y="730"/>
                </a:cubicBezTo>
                <a:cubicBezTo>
                  <a:pt x="2243" y="890"/>
                  <a:pt x="2341" y="996"/>
                  <a:pt x="2550" y="996"/>
                </a:cubicBezTo>
                <a:cubicBezTo>
                  <a:pt x="2761" y="996"/>
                  <a:pt x="2859" y="893"/>
                  <a:pt x="2859" y="730"/>
                </a:cubicBezTo>
                <a:cubicBezTo>
                  <a:pt x="2859" y="568"/>
                  <a:pt x="2761" y="464"/>
                  <a:pt x="2550" y="464"/>
                </a:cubicBezTo>
                <a:moveTo>
                  <a:pt x="2550" y="865"/>
                </a:moveTo>
                <a:cubicBezTo>
                  <a:pt x="2456" y="865"/>
                  <a:pt x="2431" y="805"/>
                  <a:pt x="2431" y="730"/>
                </a:cubicBezTo>
                <a:cubicBezTo>
                  <a:pt x="2431" y="658"/>
                  <a:pt x="2456" y="595"/>
                  <a:pt x="2550" y="595"/>
                </a:cubicBezTo>
                <a:cubicBezTo>
                  <a:pt x="2647" y="595"/>
                  <a:pt x="2671" y="655"/>
                  <a:pt x="2671" y="730"/>
                </a:cubicBezTo>
                <a:cubicBezTo>
                  <a:pt x="2671" y="803"/>
                  <a:pt x="2647" y="865"/>
                  <a:pt x="2550" y="865"/>
                </a:cubicBezTo>
                <a:moveTo>
                  <a:pt x="4242" y="865"/>
                </a:moveTo>
                <a:cubicBezTo>
                  <a:pt x="4148" y="865"/>
                  <a:pt x="4122" y="804"/>
                  <a:pt x="4122" y="728"/>
                </a:cubicBezTo>
                <a:cubicBezTo>
                  <a:pt x="4122" y="656"/>
                  <a:pt x="4146" y="595"/>
                  <a:pt x="4241" y="595"/>
                </a:cubicBezTo>
                <a:cubicBezTo>
                  <a:pt x="4300" y="595"/>
                  <a:pt x="4332" y="617"/>
                  <a:pt x="4347" y="652"/>
                </a:cubicBezTo>
                <a:cubicBezTo>
                  <a:pt x="4535" y="652"/>
                  <a:pt x="4535" y="652"/>
                  <a:pt x="4535" y="652"/>
                </a:cubicBezTo>
                <a:cubicBezTo>
                  <a:pt x="4509" y="533"/>
                  <a:pt x="4420" y="464"/>
                  <a:pt x="4242" y="464"/>
                </a:cubicBezTo>
                <a:cubicBezTo>
                  <a:pt x="4032" y="464"/>
                  <a:pt x="3933" y="568"/>
                  <a:pt x="3933" y="731"/>
                </a:cubicBezTo>
                <a:cubicBezTo>
                  <a:pt x="3933" y="892"/>
                  <a:pt x="4031" y="996"/>
                  <a:pt x="4241" y="996"/>
                </a:cubicBezTo>
                <a:cubicBezTo>
                  <a:pt x="4419" y="996"/>
                  <a:pt x="4509" y="922"/>
                  <a:pt x="4535" y="799"/>
                </a:cubicBezTo>
                <a:cubicBezTo>
                  <a:pt x="4351" y="799"/>
                  <a:pt x="4351" y="799"/>
                  <a:pt x="4351" y="799"/>
                </a:cubicBezTo>
                <a:cubicBezTo>
                  <a:pt x="4333" y="839"/>
                  <a:pt x="4309" y="865"/>
                  <a:pt x="4242" y="865"/>
                </a:cubicBezTo>
                <a:moveTo>
                  <a:pt x="3707" y="981"/>
                </a:moveTo>
                <a:cubicBezTo>
                  <a:pt x="3878" y="981"/>
                  <a:pt x="3878" y="981"/>
                  <a:pt x="3878" y="981"/>
                </a:cubicBezTo>
                <a:cubicBezTo>
                  <a:pt x="3878" y="477"/>
                  <a:pt x="3878" y="477"/>
                  <a:pt x="3878" y="477"/>
                </a:cubicBezTo>
                <a:cubicBezTo>
                  <a:pt x="3707" y="477"/>
                  <a:pt x="3707" y="477"/>
                  <a:pt x="3707" y="477"/>
                </a:cubicBezTo>
                <a:lnTo>
                  <a:pt x="3707" y="981"/>
                </a:lnTo>
                <a:close/>
                <a:moveTo>
                  <a:pt x="3396" y="477"/>
                </a:moveTo>
                <a:cubicBezTo>
                  <a:pt x="3274" y="790"/>
                  <a:pt x="3274" y="790"/>
                  <a:pt x="3274" y="790"/>
                </a:cubicBezTo>
                <a:cubicBezTo>
                  <a:pt x="3270" y="790"/>
                  <a:pt x="3270" y="790"/>
                  <a:pt x="3270" y="790"/>
                </a:cubicBezTo>
                <a:cubicBezTo>
                  <a:pt x="3147" y="477"/>
                  <a:pt x="3147" y="477"/>
                  <a:pt x="3147" y="477"/>
                </a:cubicBezTo>
                <a:cubicBezTo>
                  <a:pt x="2913" y="477"/>
                  <a:pt x="2913" y="477"/>
                  <a:pt x="2913" y="477"/>
                </a:cubicBezTo>
                <a:cubicBezTo>
                  <a:pt x="2913" y="981"/>
                  <a:pt x="2913" y="981"/>
                  <a:pt x="2913" y="981"/>
                </a:cubicBezTo>
                <a:cubicBezTo>
                  <a:pt x="3081" y="981"/>
                  <a:pt x="3081" y="981"/>
                  <a:pt x="3081" y="981"/>
                </a:cubicBezTo>
                <a:cubicBezTo>
                  <a:pt x="3081" y="687"/>
                  <a:pt x="3081" y="687"/>
                  <a:pt x="3081" y="687"/>
                </a:cubicBezTo>
                <a:cubicBezTo>
                  <a:pt x="3086" y="687"/>
                  <a:pt x="3086" y="687"/>
                  <a:pt x="3086" y="687"/>
                </a:cubicBezTo>
                <a:cubicBezTo>
                  <a:pt x="3208" y="981"/>
                  <a:pt x="3208" y="981"/>
                  <a:pt x="3208" y="981"/>
                </a:cubicBezTo>
                <a:cubicBezTo>
                  <a:pt x="3337" y="981"/>
                  <a:pt x="3337" y="981"/>
                  <a:pt x="3337" y="981"/>
                </a:cubicBezTo>
                <a:cubicBezTo>
                  <a:pt x="3458" y="687"/>
                  <a:pt x="3458" y="687"/>
                  <a:pt x="3458" y="687"/>
                </a:cubicBezTo>
                <a:cubicBezTo>
                  <a:pt x="3463" y="687"/>
                  <a:pt x="3463" y="687"/>
                  <a:pt x="3463" y="687"/>
                </a:cubicBezTo>
                <a:cubicBezTo>
                  <a:pt x="3463" y="981"/>
                  <a:pt x="3463" y="981"/>
                  <a:pt x="3463" y="981"/>
                </a:cubicBezTo>
                <a:cubicBezTo>
                  <a:pt x="3631" y="981"/>
                  <a:pt x="3631" y="981"/>
                  <a:pt x="3631" y="981"/>
                </a:cubicBezTo>
                <a:cubicBezTo>
                  <a:pt x="3631" y="477"/>
                  <a:pt x="3631" y="477"/>
                  <a:pt x="3631" y="477"/>
                </a:cubicBezTo>
                <a:lnTo>
                  <a:pt x="3396" y="477"/>
                </a:lnTo>
                <a:close/>
                <a:moveTo>
                  <a:pt x="467" y="1026"/>
                </a:moveTo>
                <a:cubicBezTo>
                  <a:pt x="464" y="1026"/>
                  <a:pt x="464" y="1026"/>
                  <a:pt x="464" y="1026"/>
                </a:cubicBezTo>
                <a:cubicBezTo>
                  <a:pt x="3" y="1269"/>
                  <a:pt x="3" y="1269"/>
                  <a:pt x="3" y="1269"/>
                </a:cubicBezTo>
                <a:cubicBezTo>
                  <a:pt x="0" y="1264"/>
                  <a:pt x="0" y="1264"/>
                  <a:pt x="0" y="1264"/>
                </a:cubicBezTo>
                <a:cubicBezTo>
                  <a:pt x="216" y="928"/>
                  <a:pt x="216" y="928"/>
                  <a:pt x="216" y="928"/>
                </a:cubicBezTo>
                <a:cubicBezTo>
                  <a:pt x="285" y="820"/>
                  <a:pt x="295" y="795"/>
                  <a:pt x="317" y="692"/>
                </a:cubicBezTo>
                <a:cubicBezTo>
                  <a:pt x="462" y="0"/>
                  <a:pt x="462" y="0"/>
                  <a:pt x="462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614" y="692"/>
                  <a:pt x="614" y="692"/>
                  <a:pt x="614" y="692"/>
                </a:cubicBezTo>
                <a:cubicBezTo>
                  <a:pt x="636" y="795"/>
                  <a:pt x="646" y="820"/>
                  <a:pt x="715" y="928"/>
                </a:cubicBezTo>
                <a:cubicBezTo>
                  <a:pt x="931" y="1264"/>
                  <a:pt x="931" y="1264"/>
                  <a:pt x="931" y="1264"/>
                </a:cubicBezTo>
                <a:cubicBezTo>
                  <a:pt x="928" y="1269"/>
                  <a:pt x="928" y="1269"/>
                  <a:pt x="928" y="1269"/>
                </a:cubicBezTo>
                <a:lnTo>
                  <a:pt x="467" y="1026"/>
                </a:lnTo>
                <a:close/>
              </a:path>
            </a:pathLst>
          </a:custGeom>
          <a:solidFill>
            <a:srgbClr val="ED18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noProof="0"/>
          </a:p>
        </p:txBody>
      </p:sp>
    </p:spTree>
    <p:extLst>
      <p:ext uri="{BB962C8B-B14F-4D97-AF65-F5344CB8AC3E}">
        <p14:creationId xmlns:p14="http://schemas.microsoft.com/office/powerpoint/2010/main" val="57038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1600" kern="1200" cap="all" spc="5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0" indent="-4064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Tx/>
        <a:buBlip>
          <a:blip r:embed="rId43"/>
        </a:buBlip>
        <a:defRPr sz="1600" kern="1200" cap="all" baseline="0">
          <a:solidFill>
            <a:schemeClr val="tx1"/>
          </a:solidFill>
          <a:latin typeface="+mj-lt"/>
          <a:ea typeface="+mn-ea"/>
          <a:cs typeface="+mn-cs"/>
        </a:defRPr>
      </a:lvl1pPr>
      <a:lvl2pPr marL="813600" indent="-4064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Tx/>
        <a:buBlip>
          <a:blip r:embed="rId43"/>
        </a:buBlip>
        <a:defRPr sz="1600" kern="1200" cap="all" baseline="0">
          <a:solidFill>
            <a:schemeClr val="tx1"/>
          </a:solidFill>
          <a:latin typeface="+mj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Tx/>
        <a:buNone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406800" indent="-4068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Proxima Nova Rg" panose="02000506030000020004" pitchFamily="50" charset="0"/>
        <a:buChar char="—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813600" indent="-4068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Proxima Nova Rg" panose="02000506030000020004" pitchFamily="50" charset="0"/>
        <a:buChar char="—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person, sport, snø, sportsutstyr&#10;&#10;KI-generert innhold kan være feil.">
            <a:extLst>
              <a:ext uri="{FF2B5EF4-FFF2-40B4-BE49-F238E27FC236}">
                <a16:creationId xmlns:a16="http://schemas.microsoft.com/office/drawing/2014/main" id="{32F0FBDE-17F6-643D-0FD0-9F1E30F37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835" y="-51955"/>
            <a:ext cx="9213273" cy="690995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7D029-B4DC-CC43-B3AB-5EA5052D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48DE12-5DC7-4053-8634-C9D775D32BE5}" type="slidenum">
              <a:rPr lang="en-US">
                <a:latin typeface="Proxima Nova Rg"/>
              </a:rPr>
              <a:pPr>
                <a:defRPr/>
              </a:pPr>
              <a:t>1</a:t>
            </a:fld>
            <a:endParaRPr lang="en-US">
              <a:latin typeface="Proxima Nova Rg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250EC33-27A6-D04E-A204-A3333C8B4FFB}"/>
              </a:ext>
            </a:extLst>
          </p:cNvPr>
          <p:cNvSpPr txBox="1">
            <a:spLocks/>
          </p:cNvSpPr>
          <p:nvPr/>
        </p:nvSpPr>
        <p:spPr>
          <a:xfrm>
            <a:off x="3519302" y="460712"/>
            <a:ext cx="4715235" cy="648754"/>
          </a:xfrm>
          <a:prstGeom prst="rect">
            <a:avLst/>
          </a:prstGeom>
          <a:blipFill dpi="0" rotWithShape="1">
            <a:blip r:embed="rId4"/>
            <a:srcRect/>
            <a:tile tx="0" ty="0" sx="50000" sy="50000" flip="none" algn="bl"/>
          </a:blipFill>
        </p:spPr>
        <p:txBody>
          <a:bodyPr vert="horz" wrap="square" lIns="0" tIns="0" rIns="0" bIns="154800" rtlCol="0" anchor="t" anchorCtr="0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kern="1200" cap="all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/>
              <a:t>PROGRAM</a:t>
            </a:r>
            <a:endParaRPr lang="en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ED4CB9-E772-5D4B-B7ED-79305B06C1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7" b="13256"/>
          <a:stretch/>
        </p:blipFill>
        <p:spPr>
          <a:xfrm>
            <a:off x="1875921" y="18086"/>
            <a:ext cx="1770231" cy="1838633"/>
          </a:xfrm>
          <a:prstGeom prst="rect">
            <a:avLst/>
          </a:prstGeom>
        </p:spPr>
      </p:pic>
      <p:pic>
        <p:nvPicPr>
          <p:cNvPr id="10" name="Grafik 1" descr="Ein Bild, das Grafiken, Clipart, Design enthält.&#10;&#10;Automatisch generierte Beschreibung">
            <a:extLst>
              <a:ext uri="{FF2B5EF4-FFF2-40B4-BE49-F238E27FC236}">
                <a16:creationId xmlns:a16="http://schemas.microsoft.com/office/drawing/2014/main" id="{F35189CB-57C0-FE50-E380-381D68E62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7434" y1="56485" x2="47434" y2="56485"/>
                        <a14:foregroundMark x1="45859" y1="57333" x2="45859" y2="57333"/>
                        <a14:foregroundMark x1="45859" y1="57333" x2="45859" y2="57333"/>
                        <a14:foregroundMark x1="42828" y1="57212" x2="35960" y2="31111"/>
                        <a14:foregroundMark x1="35960" y1="31111" x2="35960" y2="31111"/>
                        <a14:foregroundMark x1="39394" y1="58626" x2="39394" y2="38263"/>
                        <a14:foregroundMark x1="18747" y1="77859" x2="18747" y2="77859"/>
                        <a14:foregroundMark x1="20889" y1="77414" x2="20889" y2="77414"/>
                        <a14:foregroundMark x1="24040" y1="76000" x2="24040" y2="76000"/>
                        <a14:foregroundMark x1="28202" y1="78869" x2="28202" y2="78869"/>
                        <a14:foregroundMark x1="31071" y1="78263" x2="31071" y2="78263"/>
                        <a14:foregroundMark x1="37253" y1="75273" x2="37253" y2="75273"/>
                        <a14:foregroundMark x1="40525" y1="76404" x2="40525" y2="76404"/>
                        <a14:foregroundMark x1="47838" y1="77293" x2="47838" y2="77293"/>
                        <a14:foregroundMark x1="50141" y1="77576" x2="50141" y2="77576"/>
                        <a14:foregroundMark x1="56606" y1="76121" x2="56606" y2="76121"/>
                        <a14:foregroundMark x1="72808" y1="78586" x2="72808" y2="78586"/>
                        <a14:foregroundMark x1="73818" y1="77051" x2="73818" y2="77051"/>
                        <a14:foregroundMark x1="72970" y1="75192" x2="72970" y2="75192"/>
                        <a14:foregroundMark x1="69495" y1="77899" x2="69495" y2="77899"/>
                        <a14:foregroundMark x1="62949" y1="76485" x2="62949" y2="76485"/>
                        <a14:foregroundMark x1="80000" y1="77535" x2="80000" y2="77535"/>
                        <a14:foregroundMark x1="76283" y1="76283" x2="76283" y2="76283"/>
                        <a14:foregroundMark x1="83030" y1="76040" x2="83030" y2="76040"/>
                        <a14:foregroundMark x1="31111" y1="75111" x2="31111" y2="75111"/>
                        <a14:foregroundMark x1="44929" y1="76727" x2="44929" y2="76727"/>
                        <a14:foregroundMark x1="53333" y1="76808" x2="53333" y2="76808"/>
                        <a14:foregroundMark x1="70424" y1="76283" x2="70424" y2="76283"/>
                        <a14:foregroundMark x1="37859" y1="76970" x2="37859" y2="76970"/>
                        <a14:backgroundMark x1="27717" y1="76404" x2="27717" y2="76404"/>
                        <a14:backgroundMark x1="31475" y1="76121" x2="31475" y2="76121"/>
                        <a14:backgroundMark x1="23192" y1="77212" x2="23192" y2="77212"/>
                        <a14:backgroundMark x1="41778" y1="77576" x2="41778" y2="77576"/>
                        <a14:backgroundMark x1="57576" y1="77980" x2="57576" y2="77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13" y="416048"/>
            <a:ext cx="1042708" cy="104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3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snø, sko, skisport&#10;&#10;KI-generert innhold kan være feil.">
            <a:extLst>
              <a:ext uri="{FF2B5EF4-FFF2-40B4-BE49-F238E27FC236}">
                <a16:creationId xmlns:a16="http://schemas.microsoft.com/office/drawing/2014/main" id="{075BA533-DAB8-BC02-6E72-55222DC13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0"/>
            <a:ext cx="51435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01494FD-6C84-2647-A300-B3FD32F7BC65}"/>
              </a:ext>
            </a:extLst>
          </p:cNvPr>
          <p:cNvSpPr txBox="1">
            <a:spLocks/>
          </p:cNvSpPr>
          <p:nvPr/>
        </p:nvSpPr>
        <p:spPr>
          <a:xfrm>
            <a:off x="-208116" y="273070"/>
            <a:ext cx="4775200" cy="599510"/>
          </a:xfrm>
          <a:prstGeom prst="rect">
            <a:avLst/>
          </a:prstGeom>
          <a:blipFill dpi="0" rotWithShape="1">
            <a:blip r:embed="rId3"/>
            <a:srcRect/>
            <a:tile tx="0" ty="0" sx="50000" sy="50000" flip="none" algn="bl"/>
          </a:blipFill>
        </p:spPr>
        <p:txBody>
          <a:bodyPr vert="horz" wrap="square" lIns="0" tIns="0" rIns="0" bIns="154800" rtlCol="0" anchor="t" anchorCtr="0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kern="1200" cap="all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AT" sz="3600" dirty="0">
                <a:solidFill>
                  <a:schemeClr val="bg1"/>
                </a:solidFill>
                <a:latin typeface="Proxima Nova Atomic Black"/>
              </a:rPr>
              <a:t>DAY 1 Friday</a:t>
            </a:r>
            <a:endParaRPr lang="en-AT" sz="3600" dirty="0">
              <a:solidFill>
                <a:schemeClr val="bg1"/>
              </a:solidFill>
              <a:latin typeface="Proxima Nova Atomic Black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859C3A2-C857-2C4F-BA5B-91B2F3F7FE3E}"/>
              </a:ext>
            </a:extLst>
          </p:cNvPr>
          <p:cNvSpPr txBox="1">
            <a:spLocks/>
          </p:cNvSpPr>
          <p:nvPr/>
        </p:nvSpPr>
        <p:spPr>
          <a:xfrm>
            <a:off x="-948000" y="6462000"/>
            <a:ext cx="576000" cy="39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D48DE12-5DC7-4053-8634-C9D775D32BE5}" type="slidenum">
              <a:rPr lang="en-US">
                <a:solidFill>
                  <a:srgbClr val="FFFFFF"/>
                </a:solidFill>
                <a:latin typeface="Proxima Nova Rg"/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  <a:latin typeface="Proxima Nova Rg"/>
            </a:endParaRP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6458C3F3-66AE-6240-95DA-0B63569500BE}"/>
              </a:ext>
            </a:extLst>
          </p:cNvPr>
          <p:cNvSpPr txBox="1">
            <a:spLocks/>
          </p:cNvSpPr>
          <p:nvPr/>
        </p:nvSpPr>
        <p:spPr>
          <a:xfrm>
            <a:off x="4245265" y="1848434"/>
            <a:ext cx="4984704" cy="4334946"/>
          </a:xfrm>
          <a:prstGeom prst="rect">
            <a:avLst/>
          </a:prstGeom>
        </p:spPr>
        <p:txBody>
          <a:bodyPr vert="horz" lIns="0" tIns="270000" rIns="396000" bIns="0" rtlCol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 kern="1200" cap="all" spc="5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2000" kern="1200" cap="all" baseline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800" kern="1200" cap="none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Proxima Nova Rg" panose="02000506030000020004" pitchFamily="50" charset="0"/>
              <a:buNone/>
              <a:defRPr sz="1600" kern="1200" cap="none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Proxima Nova Rg" panose="02000506030000020004" pitchFamily="50" charset="0"/>
              <a:buNone/>
              <a:defRPr sz="1600" kern="1200" cap="none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b="1" cap="none" spc="0" dirty="0">
                <a:solidFill>
                  <a:prstClr val="black"/>
                </a:solidFill>
                <a:latin typeface="Proxima Nova Bl" panose="02000506030000020004" pitchFamily="2" charset="0"/>
              </a:rPr>
              <a:t>TIME 		RACE CAMP</a:t>
            </a:r>
            <a:br>
              <a:rPr lang="en-US" b="1" cap="none" spc="0" dirty="0">
                <a:solidFill>
                  <a:prstClr val="black"/>
                </a:solidFill>
                <a:latin typeface="Proxima Nova Bl" panose="02000506030000020004" pitchFamily="2" charset="0"/>
              </a:rPr>
            </a:br>
            <a:r>
              <a:rPr lang="en-US" b="1" cap="none" spc="0" dirty="0">
                <a:solidFill>
                  <a:prstClr val="black"/>
                </a:solidFill>
                <a:latin typeface="Proxima Nova Bl" panose="02000506030000020004" pitchFamily="2" charset="0"/>
              </a:rPr>
              <a:t>SCHEDULE	ACTIVITY</a:t>
            </a:r>
          </a:p>
          <a:p>
            <a:pPr>
              <a:lnSpc>
                <a:spcPct val="100000"/>
              </a:lnSpc>
              <a:defRPr/>
            </a:pP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r>
              <a:rPr lang="en-US" cap="none" spc="0" dirty="0">
                <a:solidFill>
                  <a:prstClr val="black"/>
                </a:solidFill>
                <a:latin typeface="Proxima Nova Rg"/>
              </a:rPr>
              <a:t>13.00 – 14.30	SKI TRAINING GROUP 1 &amp; 2</a:t>
            </a: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r>
              <a:rPr lang="en-US" cap="none" spc="0" dirty="0">
                <a:solidFill>
                  <a:prstClr val="black"/>
                </a:solidFill>
                <a:latin typeface="Proxima Nova Rg"/>
              </a:rPr>
              <a:t>15.00 – 16.30	SKI TRAINING GROUP 3 &amp; 4</a:t>
            </a: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br>
              <a:rPr lang="en-US" sz="1100" cap="none" spc="0" dirty="0">
                <a:solidFill>
                  <a:prstClr val="black"/>
                </a:solidFill>
                <a:latin typeface="Proxima Nova Rg"/>
              </a:rPr>
            </a:br>
            <a:endParaRPr lang="en-US" cap="none" spc="0" dirty="0">
              <a:solidFill>
                <a:prstClr val="black"/>
              </a:solidFill>
              <a:latin typeface="Proxima Nova Rg"/>
            </a:endParaRPr>
          </a:p>
          <a:p>
            <a:pPr>
              <a:lnSpc>
                <a:spcPct val="100000"/>
              </a:lnSpc>
              <a:defRPr/>
            </a:pPr>
            <a:endParaRPr lang="en-US" cap="none" spc="0" dirty="0">
              <a:solidFill>
                <a:prstClr val="black"/>
              </a:solidFill>
              <a:latin typeface="Proxima Nova Rg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F84A3C-262B-6245-A493-F0237DDE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993" y="0"/>
            <a:ext cx="929796" cy="1315778"/>
          </a:xfrm>
          <a:prstGeom prst="rect">
            <a:avLst/>
          </a:prstGeom>
        </p:spPr>
      </p:pic>
      <p:pic>
        <p:nvPicPr>
          <p:cNvPr id="2" name="Grafik 1" descr="Ein Bild, das Grafiken, Clipart, Design enthält.&#10;&#10;Automatisch generierte Beschreibung">
            <a:extLst>
              <a:ext uri="{FF2B5EF4-FFF2-40B4-BE49-F238E27FC236}">
                <a16:creationId xmlns:a16="http://schemas.microsoft.com/office/drawing/2014/main" id="{93D637E2-656A-FCBB-6C1F-797D686CA2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434" y1="56485" x2="47434" y2="56485"/>
                        <a14:foregroundMark x1="45859" y1="57333" x2="45859" y2="57333"/>
                        <a14:foregroundMark x1="45859" y1="57333" x2="45859" y2="57333"/>
                        <a14:foregroundMark x1="42828" y1="57212" x2="35960" y2="31111"/>
                        <a14:foregroundMark x1="35960" y1="31111" x2="35960" y2="31111"/>
                        <a14:foregroundMark x1="39394" y1="58626" x2="39394" y2="38263"/>
                        <a14:foregroundMark x1="18747" y1="77859" x2="18747" y2="77859"/>
                        <a14:foregroundMark x1="20889" y1="77414" x2="20889" y2="77414"/>
                        <a14:foregroundMark x1="24040" y1="76000" x2="24040" y2="76000"/>
                        <a14:foregroundMark x1="28202" y1="78869" x2="28202" y2="78869"/>
                        <a14:foregroundMark x1="31071" y1="78263" x2="31071" y2="78263"/>
                        <a14:foregroundMark x1="37253" y1="75273" x2="37253" y2="75273"/>
                        <a14:foregroundMark x1="40525" y1="76404" x2="40525" y2="76404"/>
                        <a14:foregroundMark x1="47838" y1="77293" x2="47838" y2="77293"/>
                        <a14:foregroundMark x1="50141" y1="77576" x2="50141" y2="77576"/>
                        <a14:foregroundMark x1="56606" y1="76121" x2="56606" y2="76121"/>
                        <a14:foregroundMark x1="72808" y1="78586" x2="72808" y2="78586"/>
                        <a14:foregroundMark x1="73818" y1="77051" x2="73818" y2="77051"/>
                        <a14:foregroundMark x1="72970" y1="75192" x2="72970" y2="75192"/>
                        <a14:foregroundMark x1="69495" y1="77899" x2="69495" y2="77899"/>
                        <a14:foregroundMark x1="62949" y1="76485" x2="62949" y2="76485"/>
                        <a14:foregroundMark x1="80000" y1="77535" x2="80000" y2="77535"/>
                        <a14:foregroundMark x1="76283" y1="76283" x2="76283" y2="76283"/>
                        <a14:foregroundMark x1="83030" y1="76040" x2="83030" y2="76040"/>
                        <a14:foregroundMark x1="31111" y1="75111" x2="31111" y2="75111"/>
                        <a14:foregroundMark x1="44929" y1="76727" x2="44929" y2="76727"/>
                        <a14:foregroundMark x1="53333" y1="76808" x2="53333" y2="76808"/>
                        <a14:foregroundMark x1="70424" y1="76283" x2="70424" y2="76283"/>
                        <a14:foregroundMark x1="37859" y1="76970" x2="37859" y2="76970"/>
                        <a14:backgroundMark x1="27717" y1="76404" x2="27717" y2="76404"/>
                        <a14:backgroundMark x1="31475" y1="76121" x2="31475" y2="76121"/>
                        <a14:backgroundMark x1="23192" y1="77212" x2="23192" y2="77212"/>
                        <a14:backgroundMark x1="41778" y1="77576" x2="41778" y2="77576"/>
                        <a14:backgroundMark x1="57576" y1="77980" x2="57576" y2="77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441" y="1079342"/>
            <a:ext cx="1042708" cy="104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11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035D0B3-589B-D608-BEAF-8AA30C9D2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snø, sko, skisport&#10;&#10;KI-generert innhold kan være feil.">
            <a:extLst>
              <a:ext uri="{FF2B5EF4-FFF2-40B4-BE49-F238E27FC236}">
                <a16:creationId xmlns:a16="http://schemas.microsoft.com/office/drawing/2014/main" id="{360603F1-FFE5-7DFC-5F85-81C56293A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0"/>
            <a:ext cx="51435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D66B162-849B-9158-4CBC-C1931808EEDA}"/>
              </a:ext>
            </a:extLst>
          </p:cNvPr>
          <p:cNvSpPr txBox="1">
            <a:spLocks/>
          </p:cNvSpPr>
          <p:nvPr/>
        </p:nvSpPr>
        <p:spPr>
          <a:xfrm>
            <a:off x="-208116" y="273070"/>
            <a:ext cx="4775200" cy="599510"/>
          </a:xfrm>
          <a:prstGeom prst="rect">
            <a:avLst/>
          </a:prstGeom>
          <a:blipFill dpi="0" rotWithShape="1">
            <a:blip r:embed="rId3"/>
            <a:srcRect/>
            <a:tile tx="0" ty="0" sx="50000" sy="50000" flip="none" algn="bl"/>
          </a:blipFill>
        </p:spPr>
        <p:txBody>
          <a:bodyPr vert="horz" wrap="square" lIns="0" tIns="0" rIns="0" bIns="154800" rtlCol="0" anchor="t" anchorCtr="0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kern="1200" cap="all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AT" sz="3600" dirty="0">
                <a:solidFill>
                  <a:schemeClr val="bg1"/>
                </a:solidFill>
                <a:latin typeface="Proxima Nova Atomic Black"/>
              </a:rPr>
              <a:t>DAY 2 SATURDAY</a:t>
            </a:r>
            <a:endParaRPr lang="en-AT" sz="3600" dirty="0">
              <a:solidFill>
                <a:schemeClr val="bg1"/>
              </a:solidFill>
              <a:latin typeface="Proxima Nova Atomic Black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CEA4D40-69D4-8B87-3A79-8476E3CDF31B}"/>
              </a:ext>
            </a:extLst>
          </p:cNvPr>
          <p:cNvSpPr txBox="1">
            <a:spLocks/>
          </p:cNvSpPr>
          <p:nvPr/>
        </p:nvSpPr>
        <p:spPr>
          <a:xfrm>
            <a:off x="-948000" y="6462000"/>
            <a:ext cx="576000" cy="39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D48DE12-5DC7-4053-8634-C9D775D32BE5}" type="slidenum">
              <a:rPr lang="en-US">
                <a:solidFill>
                  <a:srgbClr val="FFFFFF"/>
                </a:solidFill>
                <a:latin typeface="Proxima Nova Rg"/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  <a:latin typeface="Proxima Nova Rg"/>
            </a:endParaRP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24926375-399B-A3B6-1CFA-39B4043C02FE}"/>
              </a:ext>
            </a:extLst>
          </p:cNvPr>
          <p:cNvSpPr txBox="1">
            <a:spLocks/>
          </p:cNvSpPr>
          <p:nvPr/>
        </p:nvSpPr>
        <p:spPr>
          <a:xfrm>
            <a:off x="4175995" y="1640606"/>
            <a:ext cx="5245096" cy="4572003"/>
          </a:xfrm>
          <a:prstGeom prst="rect">
            <a:avLst/>
          </a:prstGeom>
        </p:spPr>
        <p:txBody>
          <a:bodyPr vert="horz" lIns="0" tIns="270000" rIns="396000" bIns="0" rtlCol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 kern="1200" cap="all" spc="5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2000" kern="1200" cap="all" baseline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800" kern="1200" cap="none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Proxima Nova Rg" panose="02000506030000020004" pitchFamily="50" charset="0"/>
              <a:buNone/>
              <a:defRPr sz="1600" kern="1200" cap="none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Proxima Nova Rg" panose="02000506030000020004" pitchFamily="50" charset="0"/>
              <a:buNone/>
              <a:defRPr sz="1600" kern="1200" cap="none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b="1" cap="none" spc="0" dirty="0">
                <a:solidFill>
                  <a:prstClr val="black"/>
                </a:solidFill>
                <a:latin typeface="Proxima Nova Bl" panose="02000506030000020004" pitchFamily="2" charset="0"/>
              </a:rPr>
              <a:t>TIME 		RACE CAMP</a:t>
            </a:r>
            <a:br>
              <a:rPr lang="en-US" b="1" cap="none" spc="0" dirty="0">
                <a:solidFill>
                  <a:prstClr val="black"/>
                </a:solidFill>
                <a:latin typeface="Proxima Nova Bl" panose="02000506030000020004" pitchFamily="2" charset="0"/>
              </a:rPr>
            </a:br>
            <a:r>
              <a:rPr lang="en-US" b="1" cap="none" spc="0" dirty="0">
                <a:solidFill>
                  <a:prstClr val="black"/>
                </a:solidFill>
                <a:latin typeface="Proxima Nova Bl" panose="02000506030000020004" pitchFamily="2" charset="0"/>
              </a:rPr>
              <a:t>SCHEDULE	ACTIVITY</a:t>
            </a:r>
          </a:p>
          <a:p>
            <a:pPr>
              <a:lnSpc>
                <a:spcPct val="100000"/>
              </a:lnSpc>
              <a:defRPr/>
            </a:pP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r>
              <a:rPr lang="en-US" cap="none" spc="0" dirty="0">
                <a:solidFill>
                  <a:prstClr val="black"/>
                </a:solidFill>
                <a:latin typeface="Proxima Nova Rg"/>
              </a:rPr>
              <a:t>1 SESSION	SKI TRAINING </a:t>
            </a:r>
          </a:p>
          <a:p>
            <a:pPr>
              <a:lnSpc>
                <a:spcPct val="100000"/>
              </a:lnSpc>
              <a:defRPr/>
            </a:pPr>
            <a:r>
              <a:rPr lang="en-US" cap="none" spc="0" dirty="0">
                <a:solidFill>
                  <a:prstClr val="black"/>
                </a:solidFill>
                <a:latin typeface="Proxima Nova Rg"/>
              </a:rPr>
              <a:t>1 SESSION	TRAMPOLINE TRAINING</a:t>
            </a:r>
          </a:p>
          <a:p>
            <a:pPr>
              <a:lnSpc>
                <a:spcPct val="100000"/>
              </a:lnSpc>
              <a:defRPr/>
            </a:pPr>
            <a:r>
              <a:rPr lang="en-US" cap="none" spc="0" dirty="0">
                <a:solidFill>
                  <a:prstClr val="black"/>
                </a:solidFill>
                <a:latin typeface="Proxima Nova Rg"/>
              </a:rPr>
              <a:t>1 SESSION 	ICE CLIMBING</a:t>
            </a:r>
          </a:p>
          <a:p>
            <a:pPr>
              <a:lnSpc>
                <a:spcPct val="100000"/>
              </a:lnSpc>
              <a:defRPr/>
            </a:pPr>
            <a:r>
              <a:rPr lang="en-US" cap="none" spc="0" dirty="0">
                <a:solidFill>
                  <a:prstClr val="black"/>
                </a:solidFill>
                <a:latin typeface="Proxima Nova Rg"/>
              </a:rPr>
              <a:t>1 SESSION 	 PLAY IN SNOW DOME </a:t>
            </a:r>
          </a:p>
          <a:p>
            <a:pPr>
              <a:lnSpc>
                <a:spcPct val="100000"/>
              </a:lnSpc>
              <a:defRPr/>
            </a:pP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r>
              <a:rPr lang="en-US" cap="none" spc="0" dirty="0">
                <a:solidFill>
                  <a:prstClr val="black"/>
                </a:solidFill>
                <a:latin typeface="Proxima Nova Rg"/>
              </a:rPr>
              <a:t>THERE IS SKI TUNING CLASSES FOR THE PARENTS. </a:t>
            </a:r>
          </a:p>
          <a:p>
            <a:pPr>
              <a:lnSpc>
                <a:spcPct val="100000"/>
              </a:lnSpc>
              <a:defRPr/>
            </a:pPr>
            <a:endParaRPr lang="en-US" cap="none" spc="0" dirty="0">
              <a:solidFill>
                <a:prstClr val="black"/>
              </a:solidFill>
              <a:latin typeface="Proxima Nova Rg"/>
            </a:endParaRPr>
          </a:p>
          <a:p>
            <a:pPr>
              <a:lnSpc>
                <a:spcPct val="100000"/>
              </a:lnSpc>
              <a:defRPr/>
            </a:pPr>
            <a:r>
              <a:rPr lang="en-US" cap="none" spc="0" dirty="0">
                <a:solidFill>
                  <a:prstClr val="black"/>
                </a:solidFill>
                <a:latin typeface="Proxima Nova Rg"/>
              </a:rPr>
              <a:t>DAY STARTS AT 10.00. </a:t>
            </a:r>
          </a:p>
          <a:p>
            <a:pPr>
              <a:lnSpc>
                <a:spcPct val="100000"/>
              </a:lnSpc>
              <a:defRPr/>
            </a:pPr>
            <a:r>
              <a:rPr lang="en-US" cap="none" spc="0" dirty="0">
                <a:solidFill>
                  <a:prstClr val="black"/>
                </a:solidFill>
                <a:latin typeface="Proxima Nova Rg"/>
              </a:rPr>
              <a:t>TOTAL OF 4 GROUPS.</a:t>
            </a:r>
          </a:p>
          <a:p>
            <a:pPr>
              <a:lnSpc>
                <a:spcPct val="100000"/>
              </a:lnSpc>
              <a:defRPr/>
            </a:pPr>
            <a:r>
              <a:rPr lang="en-US" cap="none" spc="0" dirty="0">
                <a:solidFill>
                  <a:prstClr val="black"/>
                </a:solidFill>
                <a:latin typeface="Proxima Nova Rg"/>
              </a:rPr>
              <a:t>LUNCH AND DINNER WITH LUCAS ON SATURDAY</a:t>
            </a:r>
          </a:p>
          <a:p>
            <a:pPr>
              <a:lnSpc>
                <a:spcPct val="100000"/>
              </a:lnSpc>
              <a:defRPr/>
            </a:pPr>
            <a:r>
              <a:rPr lang="en-US" cap="none" spc="0" dirty="0">
                <a:solidFill>
                  <a:prstClr val="black"/>
                </a:solidFill>
                <a:latin typeface="Proxima Nova Rg"/>
              </a:rPr>
              <a:t>LUCAS HOLDS A SPEECH DURING THE DINNER.</a:t>
            </a: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r>
              <a:rPr lang="en-US" cap="none" spc="0" dirty="0">
                <a:solidFill>
                  <a:prstClr val="black"/>
                </a:solidFill>
                <a:latin typeface="Proxima Nova Rg"/>
              </a:rPr>
              <a:t>	</a:t>
            </a: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br>
              <a:rPr lang="en-US" sz="1100" cap="none" spc="0" dirty="0">
                <a:solidFill>
                  <a:prstClr val="black"/>
                </a:solidFill>
                <a:latin typeface="Proxima Nova Rg"/>
              </a:rPr>
            </a:br>
            <a:endParaRPr lang="en-US" cap="none" spc="0" dirty="0">
              <a:solidFill>
                <a:prstClr val="black"/>
              </a:solidFill>
              <a:latin typeface="Proxima Nova Rg"/>
            </a:endParaRPr>
          </a:p>
          <a:p>
            <a:pPr>
              <a:lnSpc>
                <a:spcPct val="100000"/>
              </a:lnSpc>
              <a:defRPr/>
            </a:pPr>
            <a:endParaRPr lang="en-US" cap="none" spc="0" dirty="0">
              <a:solidFill>
                <a:prstClr val="black"/>
              </a:solidFill>
              <a:latin typeface="Proxima Nova Rg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FF3025-C1D6-B4C9-44BC-053D782C2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558" y="0"/>
            <a:ext cx="929796" cy="1315778"/>
          </a:xfrm>
          <a:prstGeom prst="rect">
            <a:avLst/>
          </a:prstGeom>
        </p:spPr>
      </p:pic>
      <p:pic>
        <p:nvPicPr>
          <p:cNvPr id="2" name="Grafik 1" descr="Ein Bild, das Grafiken, Clipart, Design enthält.&#10;&#10;Automatisch generierte Beschreibung">
            <a:extLst>
              <a:ext uri="{FF2B5EF4-FFF2-40B4-BE49-F238E27FC236}">
                <a16:creationId xmlns:a16="http://schemas.microsoft.com/office/drawing/2014/main" id="{36A9BA1C-C8EE-02BC-5482-EA9D0F4B8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434" y1="56485" x2="47434" y2="56485"/>
                        <a14:foregroundMark x1="45859" y1="57333" x2="45859" y2="57333"/>
                        <a14:foregroundMark x1="45859" y1="57333" x2="45859" y2="57333"/>
                        <a14:foregroundMark x1="42828" y1="57212" x2="35960" y2="31111"/>
                        <a14:foregroundMark x1="35960" y1="31111" x2="35960" y2="31111"/>
                        <a14:foregroundMark x1="39394" y1="58626" x2="39394" y2="38263"/>
                        <a14:foregroundMark x1="18747" y1="77859" x2="18747" y2="77859"/>
                        <a14:foregroundMark x1="20889" y1="77414" x2="20889" y2="77414"/>
                        <a14:foregroundMark x1="24040" y1="76000" x2="24040" y2="76000"/>
                        <a14:foregroundMark x1="28202" y1="78869" x2="28202" y2="78869"/>
                        <a14:foregroundMark x1="31071" y1="78263" x2="31071" y2="78263"/>
                        <a14:foregroundMark x1="37253" y1="75273" x2="37253" y2="75273"/>
                        <a14:foregroundMark x1="40525" y1="76404" x2="40525" y2="76404"/>
                        <a14:foregroundMark x1="47838" y1="77293" x2="47838" y2="77293"/>
                        <a14:foregroundMark x1="50141" y1="77576" x2="50141" y2="77576"/>
                        <a14:foregroundMark x1="56606" y1="76121" x2="56606" y2="76121"/>
                        <a14:foregroundMark x1="72808" y1="78586" x2="72808" y2="78586"/>
                        <a14:foregroundMark x1="73818" y1="77051" x2="73818" y2="77051"/>
                        <a14:foregroundMark x1="72970" y1="75192" x2="72970" y2="75192"/>
                        <a14:foregroundMark x1="69495" y1="77899" x2="69495" y2="77899"/>
                        <a14:foregroundMark x1="62949" y1="76485" x2="62949" y2="76485"/>
                        <a14:foregroundMark x1="80000" y1="77535" x2="80000" y2="77535"/>
                        <a14:foregroundMark x1="76283" y1="76283" x2="76283" y2="76283"/>
                        <a14:foregroundMark x1="83030" y1="76040" x2="83030" y2="76040"/>
                        <a14:foregroundMark x1="31111" y1="75111" x2="31111" y2="75111"/>
                        <a14:foregroundMark x1="44929" y1="76727" x2="44929" y2="76727"/>
                        <a14:foregroundMark x1="53333" y1="76808" x2="53333" y2="76808"/>
                        <a14:foregroundMark x1="70424" y1="76283" x2="70424" y2="76283"/>
                        <a14:foregroundMark x1="37859" y1="76970" x2="37859" y2="76970"/>
                        <a14:backgroundMark x1="27717" y1="76404" x2="27717" y2="76404"/>
                        <a14:backgroundMark x1="31475" y1="76121" x2="31475" y2="76121"/>
                        <a14:backgroundMark x1="23192" y1="77212" x2="23192" y2="77212"/>
                        <a14:backgroundMark x1="41778" y1="77576" x2="41778" y2="77576"/>
                        <a14:backgroundMark x1="57576" y1="77980" x2="57576" y2="77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06" y="1079342"/>
            <a:ext cx="1042708" cy="104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13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D8175C0-85FD-70B8-B343-153AB6093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snø, sko, skisport&#10;&#10;KI-generert innhold kan være feil.">
            <a:extLst>
              <a:ext uri="{FF2B5EF4-FFF2-40B4-BE49-F238E27FC236}">
                <a16:creationId xmlns:a16="http://schemas.microsoft.com/office/drawing/2014/main" id="{B94C9B4A-DFD0-3164-C916-FD99AD8B5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0"/>
            <a:ext cx="51435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3555C61-9087-DD9C-7DCC-65CDCFC6BD53}"/>
              </a:ext>
            </a:extLst>
          </p:cNvPr>
          <p:cNvSpPr txBox="1">
            <a:spLocks/>
          </p:cNvSpPr>
          <p:nvPr/>
        </p:nvSpPr>
        <p:spPr>
          <a:xfrm>
            <a:off x="-208116" y="273070"/>
            <a:ext cx="4775200" cy="599510"/>
          </a:xfrm>
          <a:prstGeom prst="rect">
            <a:avLst/>
          </a:prstGeom>
          <a:blipFill dpi="0" rotWithShape="1">
            <a:blip r:embed="rId3"/>
            <a:srcRect/>
            <a:tile tx="0" ty="0" sx="50000" sy="50000" flip="none" algn="bl"/>
          </a:blipFill>
        </p:spPr>
        <p:txBody>
          <a:bodyPr vert="horz" wrap="square" lIns="0" tIns="0" rIns="0" bIns="154800" rtlCol="0" anchor="t" anchorCtr="0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kern="1200" cap="all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AT" sz="3600" dirty="0">
                <a:solidFill>
                  <a:schemeClr val="bg1"/>
                </a:solidFill>
                <a:latin typeface="Proxima Nova Atomic Black"/>
              </a:rPr>
              <a:t>DAY 3 SUNDAY</a:t>
            </a:r>
            <a:endParaRPr lang="en-AT" sz="3600" dirty="0">
              <a:solidFill>
                <a:schemeClr val="bg1"/>
              </a:solidFill>
              <a:latin typeface="Proxima Nova Atomic Black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6CD515F6-2DFB-A3BD-B409-C7EB84E5062F}"/>
              </a:ext>
            </a:extLst>
          </p:cNvPr>
          <p:cNvSpPr txBox="1">
            <a:spLocks/>
          </p:cNvSpPr>
          <p:nvPr/>
        </p:nvSpPr>
        <p:spPr>
          <a:xfrm>
            <a:off x="-948000" y="6462000"/>
            <a:ext cx="576000" cy="39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D48DE12-5DC7-4053-8634-C9D775D32BE5}" type="slidenum">
              <a:rPr lang="en-US">
                <a:solidFill>
                  <a:srgbClr val="FFFFFF"/>
                </a:solidFill>
                <a:latin typeface="Proxima Nova Rg"/>
              </a:rPr>
              <a:pPr>
                <a:defRPr/>
              </a:pPr>
              <a:t>4</a:t>
            </a:fld>
            <a:endParaRPr lang="en-US" dirty="0">
              <a:solidFill>
                <a:srgbClr val="FFFFFF"/>
              </a:solidFill>
              <a:latin typeface="Proxima Nova Rg"/>
            </a:endParaRP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A9B4E9FB-8BFE-B62B-0478-717CF9E90797}"/>
              </a:ext>
            </a:extLst>
          </p:cNvPr>
          <p:cNvSpPr txBox="1">
            <a:spLocks/>
          </p:cNvSpPr>
          <p:nvPr/>
        </p:nvSpPr>
        <p:spPr>
          <a:xfrm>
            <a:off x="4245265" y="1848434"/>
            <a:ext cx="4984704" cy="4334946"/>
          </a:xfrm>
          <a:prstGeom prst="rect">
            <a:avLst/>
          </a:prstGeom>
        </p:spPr>
        <p:txBody>
          <a:bodyPr vert="horz" lIns="0" tIns="270000" rIns="396000" bIns="0" rtlCol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 kern="1200" cap="all" spc="5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2000" kern="1200" cap="all" baseline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800" kern="1200" cap="none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Proxima Nova Rg" panose="02000506030000020004" pitchFamily="50" charset="0"/>
              <a:buNone/>
              <a:defRPr sz="1600" kern="1200" cap="none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Proxima Nova Rg" panose="02000506030000020004" pitchFamily="50" charset="0"/>
              <a:buNone/>
              <a:defRPr sz="1600" kern="1200" cap="none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b="1" cap="none" spc="0" dirty="0">
                <a:solidFill>
                  <a:prstClr val="black"/>
                </a:solidFill>
                <a:latin typeface="Proxima Nova Bl" panose="02000506030000020004" pitchFamily="2" charset="0"/>
              </a:rPr>
              <a:t>TIME 		RACE CAMP</a:t>
            </a:r>
            <a:br>
              <a:rPr lang="en-US" b="1" cap="none" spc="0" dirty="0">
                <a:solidFill>
                  <a:prstClr val="black"/>
                </a:solidFill>
                <a:latin typeface="Proxima Nova Bl" panose="02000506030000020004" pitchFamily="2" charset="0"/>
              </a:rPr>
            </a:br>
            <a:r>
              <a:rPr lang="en-US" b="1" cap="none" spc="0" dirty="0">
                <a:solidFill>
                  <a:prstClr val="black"/>
                </a:solidFill>
                <a:latin typeface="Proxima Nova Bl" panose="02000506030000020004" pitchFamily="2" charset="0"/>
              </a:rPr>
              <a:t>SCHEDULE	ACTIVITY</a:t>
            </a:r>
          </a:p>
          <a:p>
            <a:pPr>
              <a:lnSpc>
                <a:spcPct val="100000"/>
              </a:lnSpc>
              <a:defRPr/>
            </a:pP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r>
              <a:rPr lang="en-US" cap="none" spc="0" dirty="0">
                <a:solidFill>
                  <a:prstClr val="black"/>
                </a:solidFill>
                <a:latin typeface="Proxima Nova Rg"/>
              </a:rPr>
              <a:t>10.00 – 11.30	SKI TRAINING GROUP 1 &amp; 2</a:t>
            </a: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r>
              <a:rPr lang="en-US" cap="none" spc="0" dirty="0">
                <a:solidFill>
                  <a:prstClr val="black"/>
                </a:solidFill>
                <a:latin typeface="Proxima Nova Rg"/>
              </a:rPr>
              <a:t>12.00 – 13.30	SKI TRAINING GROUP 3 &amp; 4</a:t>
            </a: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br>
              <a:rPr lang="en-US" cap="none" spc="0" dirty="0">
                <a:solidFill>
                  <a:prstClr val="black"/>
                </a:solidFill>
                <a:latin typeface="Proxima Nova Rg"/>
              </a:rPr>
            </a:br>
            <a:br>
              <a:rPr lang="en-US" sz="1100" cap="none" spc="0" dirty="0">
                <a:solidFill>
                  <a:prstClr val="black"/>
                </a:solidFill>
                <a:latin typeface="Proxima Nova Rg"/>
              </a:rPr>
            </a:br>
            <a:endParaRPr lang="en-US" cap="none" spc="0" dirty="0">
              <a:solidFill>
                <a:prstClr val="black"/>
              </a:solidFill>
              <a:latin typeface="Proxima Nova Rg"/>
            </a:endParaRPr>
          </a:p>
          <a:p>
            <a:pPr>
              <a:lnSpc>
                <a:spcPct val="100000"/>
              </a:lnSpc>
              <a:defRPr/>
            </a:pPr>
            <a:endParaRPr lang="en-US" cap="none" spc="0" dirty="0">
              <a:solidFill>
                <a:prstClr val="black"/>
              </a:solidFill>
              <a:latin typeface="Proxima Nova Rg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C53F82-5AD7-CC6C-6DFB-7104AD318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993" y="0"/>
            <a:ext cx="929796" cy="1315778"/>
          </a:xfrm>
          <a:prstGeom prst="rect">
            <a:avLst/>
          </a:prstGeom>
        </p:spPr>
      </p:pic>
      <p:pic>
        <p:nvPicPr>
          <p:cNvPr id="2" name="Grafik 1" descr="Ein Bild, das Grafiken, Clipart, Design enthält.&#10;&#10;Automatisch generierte Beschreibung">
            <a:extLst>
              <a:ext uri="{FF2B5EF4-FFF2-40B4-BE49-F238E27FC236}">
                <a16:creationId xmlns:a16="http://schemas.microsoft.com/office/drawing/2014/main" id="{00374A93-B2CE-094F-E72E-A5C0101F9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434" y1="56485" x2="47434" y2="56485"/>
                        <a14:foregroundMark x1="45859" y1="57333" x2="45859" y2="57333"/>
                        <a14:foregroundMark x1="45859" y1="57333" x2="45859" y2="57333"/>
                        <a14:foregroundMark x1="42828" y1="57212" x2="35960" y2="31111"/>
                        <a14:foregroundMark x1="35960" y1="31111" x2="35960" y2="31111"/>
                        <a14:foregroundMark x1="39394" y1="58626" x2="39394" y2="38263"/>
                        <a14:foregroundMark x1="18747" y1="77859" x2="18747" y2="77859"/>
                        <a14:foregroundMark x1="20889" y1="77414" x2="20889" y2="77414"/>
                        <a14:foregroundMark x1="24040" y1="76000" x2="24040" y2="76000"/>
                        <a14:foregroundMark x1="28202" y1="78869" x2="28202" y2="78869"/>
                        <a14:foregroundMark x1="31071" y1="78263" x2="31071" y2="78263"/>
                        <a14:foregroundMark x1="37253" y1="75273" x2="37253" y2="75273"/>
                        <a14:foregroundMark x1="40525" y1="76404" x2="40525" y2="76404"/>
                        <a14:foregroundMark x1="47838" y1="77293" x2="47838" y2="77293"/>
                        <a14:foregroundMark x1="50141" y1="77576" x2="50141" y2="77576"/>
                        <a14:foregroundMark x1="56606" y1="76121" x2="56606" y2="76121"/>
                        <a14:foregroundMark x1="72808" y1="78586" x2="72808" y2="78586"/>
                        <a14:foregroundMark x1="73818" y1="77051" x2="73818" y2="77051"/>
                        <a14:foregroundMark x1="72970" y1="75192" x2="72970" y2="75192"/>
                        <a14:foregroundMark x1="69495" y1="77899" x2="69495" y2="77899"/>
                        <a14:foregroundMark x1="62949" y1="76485" x2="62949" y2="76485"/>
                        <a14:foregroundMark x1="80000" y1="77535" x2="80000" y2="77535"/>
                        <a14:foregroundMark x1="76283" y1="76283" x2="76283" y2="76283"/>
                        <a14:foregroundMark x1="83030" y1="76040" x2="83030" y2="76040"/>
                        <a14:foregroundMark x1="31111" y1="75111" x2="31111" y2="75111"/>
                        <a14:foregroundMark x1="44929" y1="76727" x2="44929" y2="76727"/>
                        <a14:foregroundMark x1="53333" y1="76808" x2="53333" y2="76808"/>
                        <a14:foregroundMark x1="70424" y1="76283" x2="70424" y2="76283"/>
                        <a14:foregroundMark x1="37859" y1="76970" x2="37859" y2="76970"/>
                        <a14:backgroundMark x1="27717" y1="76404" x2="27717" y2="76404"/>
                        <a14:backgroundMark x1="31475" y1="76121" x2="31475" y2="76121"/>
                        <a14:backgroundMark x1="23192" y1="77212" x2="23192" y2="77212"/>
                        <a14:backgroundMark x1="41778" y1="77576" x2="41778" y2="77576"/>
                        <a14:backgroundMark x1="57576" y1="77980" x2="57576" y2="77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441" y="1079342"/>
            <a:ext cx="1042708" cy="104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41023"/>
      </p:ext>
    </p:extLst>
  </p:cSld>
  <p:clrMapOvr>
    <a:masterClrMapping/>
  </p:clrMapOvr>
</p:sld>
</file>

<file path=ppt/theme/theme1.xml><?xml version="1.0" encoding="utf-8"?>
<a:theme xmlns:a="http://schemas.openxmlformats.org/drawingml/2006/main" name="ATOMIC PPT Template 2020">
  <a:themeElements>
    <a:clrScheme name="ATOMIC 2020">
      <a:dk1>
        <a:sysClr val="windowText" lastClr="000000"/>
      </a:dk1>
      <a:lt1>
        <a:srgbClr val="FFFFFF"/>
      </a:lt1>
      <a:dk2>
        <a:srgbClr val="000000"/>
      </a:dk2>
      <a:lt2>
        <a:srgbClr val="FBF4ED"/>
      </a:lt2>
      <a:accent1>
        <a:srgbClr val="ED1847"/>
      </a:accent1>
      <a:accent2>
        <a:srgbClr val="7A2532"/>
      </a:accent2>
      <a:accent3>
        <a:srgbClr val="000000"/>
      </a:accent3>
      <a:accent4>
        <a:srgbClr val="323232"/>
      </a:accent4>
      <a:accent5>
        <a:srgbClr val="6A6E72"/>
      </a:accent5>
      <a:accent6>
        <a:srgbClr val="D2D2D2"/>
      </a:accent6>
      <a:hlink>
        <a:srgbClr val="ED1847"/>
      </a:hlink>
      <a:folHlink>
        <a:srgbClr val="000000"/>
      </a:folHlink>
    </a:clrScheme>
    <a:fontScheme name="ATOMIC">
      <a:majorFont>
        <a:latin typeface="Proxima Nova Atomic Black"/>
        <a:ea typeface=""/>
        <a:cs typeface=""/>
      </a:majorFont>
      <a:minorFont>
        <a:latin typeface="Proxima Nova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D1847"/>
        </a:solidFill>
        <a:ln>
          <a:noFill/>
        </a:ln>
      </a:spPr>
      <a:bodyPr rtlCol="0" anchor="ctr"/>
      <a:lstStyle>
        <a:defPPr algn="ctr">
          <a:defRPr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ATOMIC 2020">
        <a:dk1>
          <a:sysClr val="windowText" lastClr="000000"/>
        </a:dk1>
        <a:lt1>
          <a:srgbClr val="FFFFFF"/>
        </a:lt1>
        <a:dk2>
          <a:srgbClr val="000000"/>
        </a:dk2>
        <a:lt2>
          <a:srgbClr val="FBF4ED"/>
        </a:lt2>
        <a:accent1>
          <a:srgbClr val="ED1847"/>
        </a:accent1>
        <a:accent2>
          <a:srgbClr val="7A2532"/>
        </a:accent2>
        <a:accent3>
          <a:srgbClr val="000000"/>
        </a:accent3>
        <a:accent4>
          <a:srgbClr val="323232"/>
        </a:accent4>
        <a:accent5>
          <a:srgbClr val="6A6E72"/>
        </a:accent5>
        <a:accent6>
          <a:srgbClr val="D2D2D2"/>
        </a:accent6>
        <a:hlink>
          <a:srgbClr val="ED1847"/>
        </a:hlink>
        <a:folHlink>
          <a:srgbClr val="000000"/>
        </a:folHlink>
      </a:clrScheme>
    </a:extraClrScheme>
  </a:extraClrSchemeLst>
  <a:custClrLst>
    <a:custClr name="Atomic Red">
      <a:srgbClr val="ED1847"/>
    </a:custClr>
    <a:custClr name="Dark Red">
      <a:srgbClr val="7A2532"/>
    </a:custClr>
    <a:custClr name="Off-White">
      <a:srgbClr val="FBF4ED"/>
    </a:custClr>
    <a:custClr name="White">
      <a:srgbClr val="FFFFFF"/>
    </a:custClr>
    <a:custClr name="Black">
      <a:srgbClr val="000000"/>
    </a:custClr>
    <a:custClr name="Dark Grey">
      <a:srgbClr val="323232"/>
    </a:custClr>
    <a:custClr name="Mid Grey">
      <a:srgbClr val="6A6E72"/>
    </a:custClr>
    <a:custClr name="Light Grey">
      <a:srgbClr val="D2D2D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20-0325_ATOMIC-PPT-Template_final05-embedded-full_FINAL_HANDOUT.potx" id="{D24CCEC0-F989-4E49-AFD2-90CD5F100F0C}" vid="{D1E6188F-7D3E-490F-B7BE-B40603FFE27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171</Words>
  <Application>Microsoft Macintosh PowerPoint</Application>
  <PresentationFormat>Skjermfremvisning (4:3)</PresentationFormat>
  <Paragraphs>24</Paragraphs>
  <Slides>4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</vt:i4>
      </vt:variant>
    </vt:vector>
  </HeadingPairs>
  <TitlesOfParts>
    <vt:vector size="11" baseType="lpstr">
      <vt:lpstr>Aptos</vt:lpstr>
      <vt:lpstr>Arial</vt:lpstr>
      <vt:lpstr>Calibri</vt:lpstr>
      <vt:lpstr>Proxima Nova Atomic Black</vt:lpstr>
      <vt:lpstr>Proxima Nova Bl</vt:lpstr>
      <vt:lpstr>Proxima Nova Rg</vt:lpstr>
      <vt:lpstr>ATOMIC PPT Template 2020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Björn Braathen</dc:creator>
  <cp:lastModifiedBy>Björn Braathen</cp:lastModifiedBy>
  <cp:revision>2</cp:revision>
  <dcterms:created xsi:type="dcterms:W3CDTF">2026-03-10T15:57:51Z</dcterms:created>
  <dcterms:modified xsi:type="dcterms:W3CDTF">2026-03-10T16:32:06Z</dcterms:modified>
</cp:coreProperties>
</file>